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theme/theme8.xml" ContentType="application/vnd.openxmlformats-officedocument.theme+xml"/>
  <Override PartName="/ppt/slideLayouts/slideLayout59.xml" ContentType="application/vnd.openxmlformats-officedocument.presentationml.slideLayout+xml"/>
  <Override PartName="/ppt/theme/theme9.xml" ContentType="application/vnd.openxmlformats-officedocument.theme+xml"/>
  <Override PartName="/ppt/slideLayouts/slideLayout60.xml" ContentType="application/vnd.openxmlformats-officedocument.presentationml.slideLayout+xml"/>
  <Override PartName="/ppt/theme/theme10.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1.xml" ContentType="application/vnd.openxmlformats-officedocument.theme+xml"/>
  <Override PartName="/ppt/slideLayouts/slideLayout72.xml" ContentType="application/vnd.openxmlformats-officedocument.presentationml.slideLayout+xml"/>
  <Override PartName="/ppt/theme/theme12.xml" ContentType="application/vnd.openxmlformats-officedocument.theme+xml"/>
  <Override PartName="/ppt/slideLayouts/slideLayout73.xml" ContentType="application/vnd.openxmlformats-officedocument.presentationml.slideLayout+xml"/>
  <Override PartName="/ppt/theme/theme13.xml" ContentType="application/vnd.openxmlformats-officedocument.theme+xml"/>
  <Override PartName="/ppt/slideLayouts/slideLayout74.xml" ContentType="application/vnd.openxmlformats-officedocument.presentationml.slideLayout+xml"/>
  <Override PartName="/ppt/theme/theme14.xml" ContentType="application/vnd.openxmlformats-officedocument.theme+xml"/>
  <Override PartName="/ppt/slideLayouts/slideLayout75.xml" ContentType="application/vnd.openxmlformats-officedocument.presentationml.slideLayout+xml"/>
  <Override PartName="/ppt/theme/theme15.xml" ContentType="application/vnd.openxmlformats-officedocument.theme+xml"/>
  <Override PartName="/ppt/slideLayouts/slideLayout76.xml" ContentType="application/vnd.openxmlformats-officedocument.presentationml.slideLayout+xml"/>
  <Override PartName="/ppt/theme/theme16.xml" ContentType="application/vnd.openxmlformats-officedocument.theme+xml"/>
  <Override PartName="/ppt/slideLayouts/slideLayout77.xml" ContentType="application/vnd.openxmlformats-officedocument.presentationml.slideLayout+xml"/>
  <Override PartName="/ppt/theme/theme17.xml" ContentType="application/vnd.openxmlformats-officedocument.theme+xml"/>
  <Override PartName="/ppt/slideLayouts/slideLayout78.xml" ContentType="application/vnd.openxmlformats-officedocument.presentationml.slideLayout+xml"/>
  <Override PartName="/ppt/theme/theme18.xml" ContentType="application/vnd.openxmlformats-officedocument.theme+xml"/>
  <Override PartName="/ppt/slideLayouts/slideLayout79.xml" ContentType="application/vnd.openxmlformats-officedocument.presentationml.slideLayout+xml"/>
  <Override PartName="/ppt/theme/theme1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0.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21.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22.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23.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24.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25.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26.xml" ContentType="application/vnd.openxmlformats-officedocument.theme+xml"/>
  <Override PartName="/ppt/slideLayouts/slideLayout157.xml" ContentType="application/vnd.openxmlformats-officedocument.presentationml.slideLayout+xml"/>
  <Override PartName="/ppt/theme/theme27.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28.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29.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30.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31.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32.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33.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34.xml" ContentType="application/vnd.openxmlformats-officedocument.theme+xml"/>
  <Override PartName="/ppt/slideLayouts/slideLayout235.xml" ContentType="application/vnd.openxmlformats-officedocument.presentationml.slideLayout+xml"/>
  <Override PartName="/ppt/theme/theme35.xml" ContentType="application/vnd.openxmlformats-officedocument.theme+xml"/>
  <Override PartName="/ppt/slideLayouts/slideLayout236.xml" ContentType="application/vnd.openxmlformats-officedocument.presentationml.slideLayout+xml"/>
  <Override PartName="/ppt/theme/theme36.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37.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38.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39.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40.xml" ContentType="application/vnd.openxmlformats-officedocument.theme+xml"/>
  <Override PartName="/ppt/theme/theme41.xml" ContentType="application/vnd.openxmlformats-officedocument.theme+xml"/>
  <Override PartName="/ppt/theme/theme4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2.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3.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4.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heme/themeOverride5.xml" ContentType="application/vnd.openxmlformats-officedocument.themeOverr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heme/themeOverride6.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4" r:id="rId1"/>
    <p:sldMasterId id="2147483752" r:id="rId2"/>
    <p:sldMasterId id="2147483702" r:id="rId3"/>
    <p:sldMasterId id="2147483730" r:id="rId4"/>
    <p:sldMasterId id="2147483742" r:id="rId5"/>
    <p:sldMasterId id="2147485074" r:id="rId6"/>
    <p:sldMasterId id="2147485078" r:id="rId7"/>
    <p:sldMasterId id="2147487392" r:id="rId8"/>
    <p:sldMasterId id="2147489439" r:id="rId9"/>
    <p:sldMasterId id="2147489441" r:id="rId10"/>
    <p:sldMasterId id="2147489445" r:id="rId11"/>
    <p:sldMasterId id="2147489459" r:id="rId12"/>
    <p:sldMasterId id="2147489461" r:id="rId13"/>
    <p:sldMasterId id="2147489465" r:id="rId14"/>
    <p:sldMasterId id="2147489467" r:id="rId15"/>
    <p:sldMasterId id="2147489469" r:id="rId16"/>
    <p:sldMasterId id="2147489471" r:id="rId17"/>
    <p:sldMasterId id="2147489473" r:id="rId18"/>
    <p:sldMasterId id="2147489475" r:id="rId19"/>
    <p:sldMasterId id="2147489477" r:id="rId20"/>
    <p:sldMasterId id="2147489501" r:id="rId21"/>
    <p:sldMasterId id="2147489513" r:id="rId22"/>
    <p:sldMasterId id="2147489525" r:id="rId23"/>
    <p:sldMasterId id="2147489537" r:id="rId24"/>
    <p:sldMasterId id="2147489549" r:id="rId25"/>
    <p:sldMasterId id="2147489597" r:id="rId26"/>
    <p:sldMasterId id="2147490067" r:id="rId27"/>
    <p:sldMasterId id="2147490069" r:id="rId28"/>
    <p:sldMasterId id="2147490081" r:id="rId29"/>
    <p:sldMasterId id="2147490093" r:id="rId30"/>
    <p:sldMasterId id="2147490105" r:id="rId31"/>
    <p:sldMasterId id="2147490129" r:id="rId32"/>
    <p:sldMasterId id="2147490165" r:id="rId33"/>
    <p:sldMasterId id="2147490201" r:id="rId34"/>
    <p:sldMasterId id="2147493418" r:id="rId35"/>
    <p:sldMasterId id="2147493420" r:id="rId36"/>
    <p:sldMasterId id="2147496798" r:id="rId37"/>
    <p:sldMasterId id="2147496810" r:id="rId38"/>
    <p:sldMasterId id="2147496861" r:id="rId39"/>
    <p:sldMasterId id="2147496873" r:id="rId40"/>
  </p:sldMasterIdLst>
  <p:notesMasterIdLst>
    <p:notesMasterId r:id="rId133"/>
  </p:notesMasterIdLst>
  <p:handoutMasterIdLst>
    <p:handoutMasterId r:id="rId134"/>
  </p:handoutMasterIdLst>
  <p:sldIdLst>
    <p:sldId id="680" r:id="rId41"/>
    <p:sldId id="683" r:id="rId42"/>
    <p:sldId id="681" r:id="rId43"/>
    <p:sldId id="682" r:id="rId44"/>
    <p:sldId id="686" r:id="rId45"/>
    <p:sldId id="679" r:id="rId46"/>
    <p:sldId id="671" r:id="rId47"/>
    <p:sldId id="685" r:id="rId48"/>
    <p:sldId id="483" r:id="rId49"/>
    <p:sldId id="314" r:id="rId50"/>
    <p:sldId id="270" r:id="rId51"/>
    <p:sldId id="272" r:id="rId52"/>
    <p:sldId id="447" r:id="rId53"/>
    <p:sldId id="267" r:id="rId54"/>
    <p:sldId id="418" r:id="rId55"/>
    <p:sldId id="1855" r:id="rId56"/>
    <p:sldId id="421" r:id="rId57"/>
    <p:sldId id="448" r:id="rId58"/>
    <p:sldId id="287" r:id="rId59"/>
    <p:sldId id="318" r:id="rId60"/>
    <p:sldId id="403" r:id="rId61"/>
    <p:sldId id="288" r:id="rId62"/>
    <p:sldId id="302" r:id="rId63"/>
    <p:sldId id="304" r:id="rId64"/>
    <p:sldId id="305" r:id="rId65"/>
    <p:sldId id="306" r:id="rId66"/>
    <p:sldId id="445" r:id="rId67"/>
    <p:sldId id="303" r:id="rId68"/>
    <p:sldId id="404" r:id="rId69"/>
    <p:sldId id="308" r:id="rId70"/>
    <p:sldId id="425" r:id="rId71"/>
    <p:sldId id="582" r:id="rId72"/>
    <p:sldId id="573" r:id="rId73"/>
    <p:sldId id="574" r:id="rId74"/>
    <p:sldId id="575" r:id="rId75"/>
    <p:sldId id="576" r:id="rId76"/>
    <p:sldId id="577" r:id="rId77"/>
    <p:sldId id="583" r:id="rId78"/>
    <p:sldId id="584" r:id="rId79"/>
    <p:sldId id="585" r:id="rId80"/>
    <p:sldId id="586" r:id="rId81"/>
    <p:sldId id="587" r:id="rId82"/>
    <p:sldId id="590" r:id="rId83"/>
    <p:sldId id="592" r:id="rId84"/>
    <p:sldId id="593" r:id="rId85"/>
    <p:sldId id="594" r:id="rId86"/>
    <p:sldId id="595" r:id="rId87"/>
    <p:sldId id="596" r:id="rId88"/>
    <p:sldId id="598" r:id="rId89"/>
    <p:sldId id="621" r:id="rId90"/>
    <p:sldId id="624" r:id="rId91"/>
    <p:sldId id="625" r:id="rId92"/>
    <p:sldId id="631" r:id="rId93"/>
    <p:sldId id="632" r:id="rId94"/>
    <p:sldId id="633" r:id="rId95"/>
    <p:sldId id="634" r:id="rId96"/>
    <p:sldId id="636" r:id="rId97"/>
    <p:sldId id="637" r:id="rId98"/>
    <p:sldId id="639" r:id="rId99"/>
    <p:sldId id="640" r:id="rId100"/>
    <p:sldId id="641" r:id="rId101"/>
    <p:sldId id="643" r:id="rId102"/>
    <p:sldId id="644" r:id="rId103"/>
    <p:sldId id="649" r:id="rId104"/>
    <p:sldId id="650" r:id="rId105"/>
    <p:sldId id="651" r:id="rId106"/>
    <p:sldId id="652" r:id="rId107"/>
    <p:sldId id="656" r:id="rId108"/>
    <p:sldId id="546" r:id="rId109"/>
    <p:sldId id="539" r:id="rId110"/>
    <p:sldId id="548" r:id="rId111"/>
    <p:sldId id="549" r:id="rId112"/>
    <p:sldId id="550" r:id="rId113"/>
    <p:sldId id="741" r:id="rId114"/>
    <p:sldId id="660" r:id="rId115"/>
    <p:sldId id="661" r:id="rId116"/>
    <p:sldId id="554" r:id="rId117"/>
    <p:sldId id="555" r:id="rId118"/>
    <p:sldId id="556" r:id="rId119"/>
    <p:sldId id="516" r:id="rId120"/>
    <p:sldId id="538" r:id="rId121"/>
    <p:sldId id="557" r:id="rId122"/>
    <p:sldId id="559" r:id="rId123"/>
    <p:sldId id="560" r:id="rId124"/>
    <p:sldId id="562" r:id="rId125"/>
    <p:sldId id="564" r:id="rId126"/>
    <p:sldId id="565" r:id="rId127"/>
    <p:sldId id="566" r:id="rId128"/>
    <p:sldId id="568" r:id="rId129"/>
    <p:sldId id="571" r:id="rId130"/>
    <p:sldId id="572" r:id="rId131"/>
    <p:sldId id="684" r:id="rId132"/>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tx1"/>
        </a:solidFill>
        <a:latin typeface="Times New Roman" charset="0"/>
        <a:ea typeface="Osaka" charset="0"/>
        <a:cs typeface="Osaka" charset="0"/>
      </a:defRPr>
    </a:lvl1pPr>
    <a:lvl2pPr marL="457200" algn="ctr" rtl="0" eaLnBrk="0" fontAlgn="base" hangingPunct="0">
      <a:spcBef>
        <a:spcPct val="0"/>
      </a:spcBef>
      <a:spcAft>
        <a:spcPct val="0"/>
      </a:spcAft>
      <a:defRPr sz="2400" kern="1200">
        <a:solidFill>
          <a:schemeClr val="tx1"/>
        </a:solidFill>
        <a:latin typeface="Times New Roman" charset="0"/>
        <a:ea typeface="Osaka" charset="0"/>
        <a:cs typeface="Osaka" charset="0"/>
      </a:defRPr>
    </a:lvl2pPr>
    <a:lvl3pPr marL="914400" algn="ctr" rtl="0" eaLnBrk="0" fontAlgn="base" hangingPunct="0">
      <a:spcBef>
        <a:spcPct val="0"/>
      </a:spcBef>
      <a:spcAft>
        <a:spcPct val="0"/>
      </a:spcAft>
      <a:defRPr sz="2400" kern="1200">
        <a:solidFill>
          <a:schemeClr val="tx1"/>
        </a:solidFill>
        <a:latin typeface="Times New Roman" charset="0"/>
        <a:ea typeface="Osaka" charset="0"/>
        <a:cs typeface="Osaka" charset="0"/>
      </a:defRPr>
    </a:lvl3pPr>
    <a:lvl4pPr marL="1371600" algn="ctr" rtl="0" eaLnBrk="0" fontAlgn="base" hangingPunct="0">
      <a:spcBef>
        <a:spcPct val="0"/>
      </a:spcBef>
      <a:spcAft>
        <a:spcPct val="0"/>
      </a:spcAft>
      <a:defRPr sz="2400" kern="1200">
        <a:solidFill>
          <a:schemeClr val="tx1"/>
        </a:solidFill>
        <a:latin typeface="Times New Roman" charset="0"/>
        <a:ea typeface="Osaka" charset="0"/>
        <a:cs typeface="Osaka" charset="0"/>
      </a:defRPr>
    </a:lvl4pPr>
    <a:lvl5pPr marL="1828800" algn="ctr" rtl="0" eaLnBrk="0" fontAlgn="base" hangingPunct="0">
      <a:spcBef>
        <a:spcPct val="0"/>
      </a:spcBef>
      <a:spcAft>
        <a:spcPct val="0"/>
      </a:spcAft>
      <a:defRPr sz="2400" kern="1200">
        <a:solidFill>
          <a:schemeClr val="tx1"/>
        </a:solidFill>
        <a:latin typeface="Times New Roman" charset="0"/>
        <a:ea typeface="Osaka" charset="0"/>
        <a:cs typeface="Osaka" charset="0"/>
      </a:defRPr>
    </a:lvl5pPr>
    <a:lvl6pPr marL="2286000" algn="l" defTabSz="457200" rtl="0" eaLnBrk="1" latinLnBrk="0" hangingPunct="1">
      <a:defRPr sz="2400" kern="1200">
        <a:solidFill>
          <a:schemeClr val="tx1"/>
        </a:solidFill>
        <a:latin typeface="Times New Roman" charset="0"/>
        <a:ea typeface="Osaka" charset="0"/>
        <a:cs typeface="Osaka" charset="0"/>
      </a:defRPr>
    </a:lvl6pPr>
    <a:lvl7pPr marL="2743200" algn="l" defTabSz="457200" rtl="0" eaLnBrk="1" latinLnBrk="0" hangingPunct="1">
      <a:defRPr sz="2400" kern="1200">
        <a:solidFill>
          <a:schemeClr val="tx1"/>
        </a:solidFill>
        <a:latin typeface="Times New Roman" charset="0"/>
        <a:ea typeface="Osaka" charset="0"/>
        <a:cs typeface="Osaka" charset="0"/>
      </a:defRPr>
    </a:lvl7pPr>
    <a:lvl8pPr marL="3200400" algn="l" defTabSz="457200" rtl="0" eaLnBrk="1" latinLnBrk="0" hangingPunct="1">
      <a:defRPr sz="2400" kern="1200">
        <a:solidFill>
          <a:schemeClr val="tx1"/>
        </a:solidFill>
        <a:latin typeface="Times New Roman" charset="0"/>
        <a:ea typeface="Osaka" charset="0"/>
        <a:cs typeface="Osaka" charset="0"/>
      </a:defRPr>
    </a:lvl8pPr>
    <a:lvl9pPr marL="3657600" algn="l" defTabSz="457200" rtl="0" eaLnBrk="1" latinLnBrk="0" hangingPunct="1">
      <a:defRPr sz="2400" kern="1200">
        <a:solidFill>
          <a:schemeClr val="tx1"/>
        </a:solidFill>
        <a:latin typeface="Times New Roman" charset="0"/>
        <a:ea typeface="Osaka" charset="0"/>
        <a:cs typeface="Osaka"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6202"/>
    <a:srgbClr val="FFFFFF"/>
    <a:srgbClr val="007E0E"/>
    <a:srgbClr val="0000FF"/>
    <a:srgbClr val="FFFF00"/>
    <a:srgbClr val="800080"/>
    <a:srgbClr val="FF0000"/>
    <a:srgbClr val="1A2E00"/>
    <a:srgbClr val="32528D"/>
    <a:srgbClr val="8E0C0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137"/>
    <p:restoredTop sz="75320" autoAdjust="0"/>
  </p:normalViewPr>
  <p:slideViewPr>
    <p:cSldViewPr>
      <p:cViewPr varScale="1">
        <p:scale>
          <a:sx n="112" d="100"/>
          <a:sy n="112" d="100"/>
        </p:scale>
        <p:origin x="1024" y="184"/>
      </p:cViewPr>
      <p:guideLst>
        <p:guide orient="horz" pos="2160"/>
        <p:guide pos="2880"/>
      </p:guideLst>
    </p:cSldViewPr>
  </p:slideViewPr>
  <p:outlineViewPr>
    <p:cViewPr>
      <p:scale>
        <a:sx n="33" d="100"/>
        <a:sy n="33" d="100"/>
      </p:scale>
      <p:origin x="0" y="30512"/>
    </p:cViewPr>
  </p:outlineViewPr>
  <p:notesTextViewPr>
    <p:cViewPr>
      <p:scale>
        <a:sx n="140" d="100"/>
        <a:sy n="140" d="100"/>
      </p:scale>
      <p:origin x="0" y="0"/>
    </p:cViewPr>
  </p:notesTextViewPr>
  <p:sorterViewPr>
    <p:cViewPr>
      <p:scale>
        <a:sx n="90" d="100"/>
        <a:sy n="90" d="100"/>
      </p:scale>
      <p:origin x="0" y="158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7.xml"/><Relationship Id="rId21" Type="http://schemas.openxmlformats.org/officeDocument/2006/relationships/slideMaster" Target="slideMasters/slideMaster21.xml"/><Relationship Id="rId42" Type="http://schemas.openxmlformats.org/officeDocument/2006/relationships/slide" Target="slides/slide2.xml"/><Relationship Id="rId63" Type="http://schemas.openxmlformats.org/officeDocument/2006/relationships/slide" Target="slides/slide23.xml"/><Relationship Id="rId84" Type="http://schemas.openxmlformats.org/officeDocument/2006/relationships/slide" Target="slides/slide44.xml"/><Relationship Id="rId138"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6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13.xml"/><Relationship Id="rId58" Type="http://schemas.openxmlformats.org/officeDocument/2006/relationships/slide" Target="slides/slide18.xml"/><Relationship Id="rId74" Type="http://schemas.openxmlformats.org/officeDocument/2006/relationships/slide" Target="slides/slide34.xml"/><Relationship Id="rId79" Type="http://schemas.openxmlformats.org/officeDocument/2006/relationships/slide" Target="slides/slide39.xml"/><Relationship Id="rId102" Type="http://schemas.openxmlformats.org/officeDocument/2006/relationships/slide" Target="slides/slide62.xml"/><Relationship Id="rId123" Type="http://schemas.openxmlformats.org/officeDocument/2006/relationships/slide" Target="slides/slide83.xml"/><Relationship Id="rId128" Type="http://schemas.openxmlformats.org/officeDocument/2006/relationships/slide" Target="slides/slide88.xml"/><Relationship Id="rId5" Type="http://schemas.openxmlformats.org/officeDocument/2006/relationships/slideMaster" Target="slideMasters/slideMaster5.xml"/><Relationship Id="rId90" Type="http://schemas.openxmlformats.org/officeDocument/2006/relationships/slide" Target="slides/slide50.xml"/><Relationship Id="rId95" Type="http://schemas.openxmlformats.org/officeDocument/2006/relationships/slide" Target="slides/slide55.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3.xml"/><Relationship Id="rId48" Type="http://schemas.openxmlformats.org/officeDocument/2006/relationships/slide" Target="slides/slide8.xml"/><Relationship Id="rId64" Type="http://schemas.openxmlformats.org/officeDocument/2006/relationships/slide" Target="slides/slide24.xml"/><Relationship Id="rId69" Type="http://schemas.openxmlformats.org/officeDocument/2006/relationships/slide" Target="slides/slide29.xml"/><Relationship Id="rId113" Type="http://schemas.openxmlformats.org/officeDocument/2006/relationships/slide" Target="slides/slide73.xml"/><Relationship Id="rId118" Type="http://schemas.openxmlformats.org/officeDocument/2006/relationships/slide" Target="slides/slide78.xml"/><Relationship Id="rId134" Type="http://schemas.openxmlformats.org/officeDocument/2006/relationships/handoutMaster" Target="handoutMasters/handoutMaster1.xml"/><Relationship Id="rId80" Type="http://schemas.openxmlformats.org/officeDocument/2006/relationships/slide" Target="slides/slide40.xml"/><Relationship Id="rId85" Type="http://schemas.openxmlformats.org/officeDocument/2006/relationships/slide" Target="slides/slide4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9.xml"/><Relationship Id="rId103" Type="http://schemas.openxmlformats.org/officeDocument/2006/relationships/slide" Target="slides/slide63.xml"/><Relationship Id="rId108" Type="http://schemas.openxmlformats.org/officeDocument/2006/relationships/slide" Target="slides/slide68.xml"/><Relationship Id="rId124" Type="http://schemas.openxmlformats.org/officeDocument/2006/relationships/slide" Target="slides/slide84.xml"/><Relationship Id="rId129" Type="http://schemas.openxmlformats.org/officeDocument/2006/relationships/slide" Target="slides/slide89.xml"/><Relationship Id="rId54" Type="http://schemas.openxmlformats.org/officeDocument/2006/relationships/slide" Target="slides/slide14.xml"/><Relationship Id="rId70" Type="http://schemas.openxmlformats.org/officeDocument/2006/relationships/slide" Target="slides/slide30.xml"/><Relationship Id="rId75" Type="http://schemas.openxmlformats.org/officeDocument/2006/relationships/slide" Target="slides/slide35.xml"/><Relationship Id="rId91" Type="http://schemas.openxmlformats.org/officeDocument/2006/relationships/slide" Target="slides/slide51.xml"/><Relationship Id="rId96" Type="http://schemas.openxmlformats.org/officeDocument/2006/relationships/slide" Target="slides/slide5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9.xml"/><Relationship Id="rId114" Type="http://schemas.openxmlformats.org/officeDocument/2006/relationships/slide" Target="slides/slide74.xml"/><Relationship Id="rId119" Type="http://schemas.openxmlformats.org/officeDocument/2006/relationships/slide" Target="slides/slide79.xml"/><Relationship Id="rId44" Type="http://schemas.openxmlformats.org/officeDocument/2006/relationships/slide" Target="slides/slide4.xml"/><Relationship Id="rId60" Type="http://schemas.openxmlformats.org/officeDocument/2006/relationships/slide" Target="slides/slide20.xml"/><Relationship Id="rId65" Type="http://schemas.openxmlformats.org/officeDocument/2006/relationships/slide" Target="slides/slide25.xml"/><Relationship Id="rId81" Type="http://schemas.openxmlformats.org/officeDocument/2006/relationships/slide" Target="slides/slide41.xml"/><Relationship Id="rId86" Type="http://schemas.openxmlformats.org/officeDocument/2006/relationships/slide" Target="slides/slide46.xml"/><Relationship Id="rId130" Type="http://schemas.openxmlformats.org/officeDocument/2006/relationships/slide" Target="slides/slide90.xml"/><Relationship Id="rId135"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9.xml"/><Relationship Id="rId34" Type="http://schemas.openxmlformats.org/officeDocument/2006/relationships/slideMaster" Target="slideMasters/slideMaster34.xml"/><Relationship Id="rId50" Type="http://schemas.openxmlformats.org/officeDocument/2006/relationships/slide" Target="slides/slide10.xml"/><Relationship Id="rId55" Type="http://schemas.openxmlformats.org/officeDocument/2006/relationships/slide" Target="slides/slide15.xml"/><Relationship Id="rId76" Type="http://schemas.openxmlformats.org/officeDocument/2006/relationships/slide" Target="slides/slide36.xml"/><Relationship Id="rId97" Type="http://schemas.openxmlformats.org/officeDocument/2006/relationships/slide" Target="slides/slide57.xml"/><Relationship Id="rId104" Type="http://schemas.openxmlformats.org/officeDocument/2006/relationships/slide" Target="slides/slide64.xml"/><Relationship Id="rId120" Type="http://schemas.openxmlformats.org/officeDocument/2006/relationships/slide" Target="slides/slide80.xml"/><Relationship Id="rId125" Type="http://schemas.openxmlformats.org/officeDocument/2006/relationships/slide" Target="slides/slide85.xml"/><Relationship Id="rId7" Type="http://schemas.openxmlformats.org/officeDocument/2006/relationships/slideMaster" Target="slideMasters/slideMaster7.xml"/><Relationship Id="rId71" Type="http://schemas.openxmlformats.org/officeDocument/2006/relationships/slide" Target="slides/slide31.xml"/><Relationship Id="rId92" Type="http://schemas.openxmlformats.org/officeDocument/2006/relationships/slide" Target="slides/slide5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5.xml"/><Relationship Id="rId66" Type="http://schemas.openxmlformats.org/officeDocument/2006/relationships/slide" Target="slides/slide26.xml"/><Relationship Id="rId87" Type="http://schemas.openxmlformats.org/officeDocument/2006/relationships/slide" Target="slides/slide47.xml"/><Relationship Id="rId110" Type="http://schemas.openxmlformats.org/officeDocument/2006/relationships/slide" Target="slides/slide70.xml"/><Relationship Id="rId115" Type="http://schemas.openxmlformats.org/officeDocument/2006/relationships/slide" Target="slides/slide75.xml"/><Relationship Id="rId131" Type="http://schemas.openxmlformats.org/officeDocument/2006/relationships/slide" Target="slides/slide91.xml"/><Relationship Id="rId136" Type="http://schemas.openxmlformats.org/officeDocument/2006/relationships/viewProps" Target="viewProps.xml"/><Relationship Id="rId61" Type="http://schemas.openxmlformats.org/officeDocument/2006/relationships/slide" Target="slides/slide21.xml"/><Relationship Id="rId82" Type="http://schemas.openxmlformats.org/officeDocument/2006/relationships/slide" Target="slides/slide4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6.xml"/><Relationship Id="rId77" Type="http://schemas.openxmlformats.org/officeDocument/2006/relationships/slide" Target="slides/slide37.xml"/><Relationship Id="rId100" Type="http://schemas.openxmlformats.org/officeDocument/2006/relationships/slide" Target="slides/slide60.xml"/><Relationship Id="rId105" Type="http://schemas.openxmlformats.org/officeDocument/2006/relationships/slide" Target="slides/slide65.xml"/><Relationship Id="rId126" Type="http://schemas.openxmlformats.org/officeDocument/2006/relationships/slide" Target="slides/slide86.xml"/><Relationship Id="rId8" Type="http://schemas.openxmlformats.org/officeDocument/2006/relationships/slideMaster" Target="slideMasters/slideMaster8.xml"/><Relationship Id="rId51" Type="http://schemas.openxmlformats.org/officeDocument/2006/relationships/slide" Target="slides/slide11.xml"/><Relationship Id="rId72" Type="http://schemas.openxmlformats.org/officeDocument/2006/relationships/slide" Target="slides/slide32.xml"/><Relationship Id="rId93" Type="http://schemas.openxmlformats.org/officeDocument/2006/relationships/slide" Target="slides/slide53.xml"/><Relationship Id="rId98" Type="http://schemas.openxmlformats.org/officeDocument/2006/relationships/slide" Target="slides/slide58.xml"/><Relationship Id="rId121" Type="http://schemas.openxmlformats.org/officeDocument/2006/relationships/slide" Target="slides/slide8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6.xml"/><Relationship Id="rId67" Type="http://schemas.openxmlformats.org/officeDocument/2006/relationships/slide" Target="slides/slide27.xml"/><Relationship Id="rId116" Type="http://schemas.openxmlformats.org/officeDocument/2006/relationships/slide" Target="slides/slide76.xml"/><Relationship Id="rId137"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1.xml"/><Relationship Id="rId62" Type="http://schemas.openxmlformats.org/officeDocument/2006/relationships/slide" Target="slides/slide22.xml"/><Relationship Id="rId83" Type="http://schemas.openxmlformats.org/officeDocument/2006/relationships/slide" Target="slides/slide43.xml"/><Relationship Id="rId88" Type="http://schemas.openxmlformats.org/officeDocument/2006/relationships/slide" Target="slides/slide48.xml"/><Relationship Id="rId111" Type="http://schemas.openxmlformats.org/officeDocument/2006/relationships/slide" Target="slides/slide71.xml"/><Relationship Id="rId132" Type="http://schemas.openxmlformats.org/officeDocument/2006/relationships/slide" Target="slides/slide9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7.xml"/><Relationship Id="rId106" Type="http://schemas.openxmlformats.org/officeDocument/2006/relationships/slide" Target="slides/slide66.xml"/><Relationship Id="rId127" Type="http://schemas.openxmlformats.org/officeDocument/2006/relationships/slide" Target="slides/slide8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2.xml"/><Relationship Id="rId73" Type="http://schemas.openxmlformats.org/officeDocument/2006/relationships/slide" Target="slides/slide33.xml"/><Relationship Id="rId78" Type="http://schemas.openxmlformats.org/officeDocument/2006/relationships/slide" Target="slides/slide38.xml"/><Relationship Id="rId94" Type="http://schemas.openxmlformats.org/officeDocument/2006/relationships/slide" Target="slides/slide54.xml"/><Relationship Id="rId99" Type="http://schemas.openxmlformats.org/officeDocument/2006/relationships/slide" Target="slides/slide59.xml"/><Relationship Id="rId101" Type="http://schemas.openxmlformats.org/officeDocument/2006/relationships/slide" Target="slides/slide61.xml"/><Relationship Id="rId122"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7.xml"/><Relationship Id="rId68" Type="http://schemas.openxmlformats.org/officeDocument/2006/relationships/slide" Target="slides/slide28.xml"/><Relationship Id="rId89" Type="http://schemas.openxmlformats.org/officeDocument/2006/relationships/slide" Target="slides/slide49.xml"/><Relationship Id="rId112" Type="http://schemas.openxmlformats.org/officeDocument/2006/relationships/slide" Target="slides/slide72.xml"/><Relationship Id="rId133"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l">
              <a:defRPr sz="1200">
                <a:latin typeface="Times New Roman" pitchFamily="-128" charset="0"/>
                <a:ea typeface="+mn-ea"/>
                <a:cs typeface="+mn-cs"/>
              </a:defRPr>
            </a:lvl1pPr>
          </a:lstStyle>
          <a:p>
            <a:pPr>
              <a:defRPr/>
            </a:pPr>
            <a:endParaRPr lang="en-US"/>
          </a:p>
        </p:txBody>
      </p:sp>
      <p:sp>
        <p:nvSpPr>
          <p:cNvPr id="9421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r">
              <a:defRPr sz="1200">
                <a:latin typeface="Times New Roman" pitchFamily="-128" charset="0"/>
                <a:ea typeface="+mn-ea"/>
                <a:cs typeface="+mn-cs"/>
              </a:defRPr>
            </a:lvl1pPr>
          </a:lstStyle>
          <a:p>
            <a:pPr>
              <a:defRPr/>
            </a:pPr>
            <a:endParaRPr lang="en-US"/>
          </a:p>
        </p:txBody>
      </p:sp>
      <p:sp>
        <p:nvSpPr>
          <p:cNvPr id="9421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l">
              <a:defRPr sz="1200">
                <a:latin typeface="Times New Roman" pitchFamily="-128" charset="0"/>
                <a:ea typeface="+mn-ea"/>
                <a:cs typeface="+mn-cs"/>
              </a:defRPr>
            </a:lvl1pPr>
          </a:lstStyle>
          <a:p>
            <a:pPr>
              <a:defRPr/>
            </a:pPr>
            <a:endParaRPr lang="en-US"/>
          </a:p>
        </p:txBody>
      </p:sp>
      <p:sp>
        <p:nvSpPr>
          <p:cNvPr id="9421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15DF0557-1C37-BC46-9A5B-FA4BE51D8483}" type="slidenum">
              <a:rPr lang="en-US"/>
              <a:pPr>
                <a:defRPr/>
              </a:pPr>
              <a:t>‹#›</a:t>
            </a:fld>
            <a:endParaRPr lang="en-US"/>
          </a:p>
        </p:txBody>
      </p:sp>
    </p:spTree>
    <p:extLst>
      <p:ext uri="{BB962C8B-B14F-4D97-AF65-F5344CB8AC3E}">
        <p14:creationId xmlns:p14="http://schemas.microsoft.com/office/powerpoint/2010/main" val="32249148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28" charset="0"/>
                <a:ea typeface="+mn-ea"/>
                <a:cs typeface="+mn-cs"/>
              </a:defRPr>
            </a:lvl1pPr>
          </a:lstStyle>
          <a:p>
            <a:pPr>
              <a:defRPr/>
            </a:pPr>
            <a:endParaRPr lang="en-US"/>
          </a:p>
        </p:txBody>
      </p:sp>
      <p:sp>
        <p:nvSpPr>
          <p:cNvPr id="3584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28" charset="0"/>
                <a:ea typeface="+mn-ea"/>
                <a:cs typeface="+mn-cs"/>
              </a:defRPr>
            </a:lvl1pPr>
          </a:lstStyle>
          <a:p>
            <a:pPr>
              <a:defRPr/>
            </a:pPr>
            <a:endParaRPr lang="en-US"/>
          </a:p>
        </p:txBody>
      </p:sp>
      <p:sp>
        <p:nvSpPr>
          <p:cNvPr id="5068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584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584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28" charset="0"/>
                <a:ea typeface="+mn-ea"/>
                <a:cs typeface="+mn-cs"/>
              </a:defRPr>
            </a:lvl1pPr>
          </a:lstStyle>
          <a:p>
            <a:pPr>
              <a:defRPr/>
            </a:pPr>
            <a:endParaRPr lang="en-US"/>
          </a:p>
        </p:txBody>
      </p:sp>
      <p:sp>
        <p:nvSpPr>
          <p:cNvPr id="3584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2BFF659-AFD6-DE47-82E8-8AF3D6EFC4E6}" type="slidenum">
              <a:rPr lang="en-US"/>
              <a:pPr>
                <a:defRPr/>
              </a:pPr>
              <a:t>‹#›</a:t>
            </a:fld>
            <a:endParaRPr lang="en-US"/>
          </a:p>
        </p:txBody>
      </p:sp>
    </p:spTree>
    <p:extLst>
      <p:ext uri="{BB962C8B-B14F-4D97-AF65-F5344CB8AC3E}">
        <p14:creationId xmlns:p14="http://schemas.microsoft.com/office/powerpoint/2010/main" val="72080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kumimoji="1" sz="1200" kern="1200">
        <a:solidFill>
          <a:schemeClr val="tx1"/>
        </a:solidFill>
        <a:latin typeface="Times New Roman" pitchFamily="-112" charset="0"/>
        <a:ea typeface="ＭＳ Ｐゴシック" pitchFamily="-112" charset="-128"/>
        <a:cs typeface="ＭＳ Ｐゴシック" pitchFamily="-112" charset="-128"/>
      </a:defRPr>
    </a:lvl2pPr>
    <a:lvl3pPr marL="914400" algn="l" rtl="0" eaLnBrk="0" fontAlgn="base" hangingPunct="0">
      <a:spcBef>
        <a:spcPct val="30000"/>
      </a:spcBef>
      <a:spcAft>
        <a:spcPct val="0"/>
      </a:spcAft>
      <a:defRPr kumimoji="1" sz="1200" kern="1200">
        <a:solidFill>
          <a:schemeClr val="tx1"/>
        </a:solidFill>
        <a:latin typeface="Times New Roman" pitchFamily="-112" charset="0"/>
        <a:ea typeface="ＭＳ Ｐゴシック" pitchFamily="-112" charset="-128"/>
        <a:cs typeface="ＭＳ Ｐゴシック" pitchFamily="-112" charset="-128"/>
      </a:defRPr>
    </a:lvl3pPr>
    <a:lvl4pPr marL="1371600" algn="l" rtl="0" eaLnBrk="0" fontAlgn="base" hangingPunct="0">
      <a:spcBef>
        <a:spcPct val="30000"/>
      </a:spcBef>
      <a:spcAft>
        <a:spcPct val="0"/>
      </a:spcAft>
      <a:defRPr kumimoji="1" sz="1200" kern="1200">
        <a:solidFill>
          <a:schemeClr val="tx1"/>
        </a:solidFill>
        <a:latin typeface="Times New Roman" pitchFamily="-112" charset="0"/>
        <a:ea typeface="ＭＳ Ｐゴシック" pitchFamily="-112" charset="-128"/>
        <a:cs typeface="ＭＳ Ｐゴシック" pitchFamily="-112" charset="-128"/>
      </a:defRPr>
    </a:lvl4pPr>
    <a:lvl5pPr marL="1828800" algn="l" rtl="0" eaLnBrk="0" fontAlgn="base" hangingPunct="0">
      <a:spcBef>
        <a:spcPct val="30000"/>
      </a:spcBef>
      <a:spcAft>
        <a:spcPct val="0"/>
      </a:spcAft>
      <a:defRPr kumimoji="1" sz="1200" kern="1200">
        <a:solidFill>
          <a:schemeClr val="tx1"/>
        </a:solidFill>
        <a:latin typeface="Times New Roman" pitchFamily="-112" charset="0"/>
        <a:ea typeface="ＭＳ Ｐゴシック" pitchFamily="-112" charset="-128"/>
        <a:cs typeface="ＭＳ Ｐゴシック" pitchFamily="-112"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0677E8FE-6267-D84F-A096-BFB0557A2EDE}" type="slidenum">
              <a:rPr lang="en-US" sz="1200"/>
              <a:pPr/>
              <a:t>10</a:t>
            </a:fld>
            <a:endParaRPr lang="en-US" sz="1200"/>
          </a:p>
        </p:txBody>
      </p:sp>
      <p:sp>
        <p:nvSpPr>
          <p:cNvPr id="527362" name="Rectangle 2"/>
          <p:cNvSpPr>
            <a:spLocks noGrp="1" noRot="1" noChangeAspect="1" noChangeArrowheads="1"/>
          </p:cNvSpPr>
          <p:nvPr>
            <p:ph type="sldImg"/>
          </p:nvPr>
        </p:nvSpPr>
        <p:spPr>
          <a:solidFill>
            <a:srgbClr val="FFFFFF"/>
          </a:solidFill>
          <a:ln/>
        </p:spPr>
      </p:sp>
      <p:sp>
        <p:nvSpPr>
          <p:cNvPr id="527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God commissioned Jonah to share His righteousness with Nineveh (</a:t>
            </a:r>
            <a:r>
              <a:rPr kumimoji="1" lang="en-US" sz="1200" u="sng" kern="1200" dirty="0">
                <a:solidFill>
                  <a:schemeClr val="tx1"/>
                </a:solidFill>
                <a:effectLst/>
                <a:latin typeface="Times New Roman" pitchFamily="-112" charset="0"/>
                <a:ea typeface="ＭＳ Ｐゴシック" pitchFamily="-112" charset="-128"/>
                <a:cs typeface="ＭＳ Ｐゴシック" pitchFamily="-112" charset="-128"/>
              </a:rPr>
              <a:t>1:1-2</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a:t>
            </a:r>
            <a:r>
              <a:rPr lang="en-SG"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CAD52A3B-185E-1C46-B5F3-0850D64619E4}" type="slidenum">
              <a:rPr lang="en-US" sz="1200"/>
              <a:pPr/>
              <a:t>11</a:t>
            </a:fld>
            <a:endParaRPr lang="en-US" sz="1200"/>
          </a:p>
        </p:txBody>
      </p:sp>
      <p:sp>
        <p:nvSpPr>
          <p:cNvPr id="529410" name="Rectangle 2"/>
          <p:cNvSpPr>
            <a:spLocks noGrp="1" noRot="1" noChangeAspect="1" noChangeArrowheads="1" noTextEdit="1"/>
          </p:cNvSpPr>
          <p:nvPr>
            <p:ph type="sldImg"/>
          </p:nvPr>
        </p:nvSpPr>
        <p:spPr>
          <a:ln/>
        </p:spPr>
      </p:sp>
      <p:sp>
        <p:nvSpPr>
          <p:cNvPr id="529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17207FCE-E86E-AE4C-A97F-6F55256402B1}" type="slidenum">
              <a:rPr lang="en-US" sz="1200"/>
              <a:pPr/>
              <a:t>12</a:t>
            </a:fld>
            <a:endParaRPr lang="en-US" sz="1200"/>
          </a:p>
        </p:txBody>
      </p:sp>
      <p:sp>
        <p:nvSpPr>
          <p:cNvPr id="533506" name="Rectangle 2"/>
          <p:cNvSpPr>
            <a:spLocks noGrp="1" noRot="1" noChangeAspect="1" noChangeArrowheads="1" noTextEdit="1"/>
          </p:cNvSpPr>
          <p:nvPr>
            <p:ph type="sldImg"/>
          </p:nvPr>
        </p:nvSpPr>
        <p:spPr>
          <a:ln/>
        </p:spPr>
      </p:sp>
      <p:sp>
        <p:nvSpPr>
          <p:cNvPr id="533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E0A1AF3D-F46E-E84C-8E28-0221AFD9A17A}" type="slidenum">
              <a:rPr lang="en-US" sz="1200"/>
              <a:pPr/>
              <a:t>14</a:t>
            </a:fld>
            <a:endParaRPr lang="en-US" sz="1200"/>
          </a:p>
        </p:txBody>
      </p:sp>
      <p:sp>
        <p:nvSpPr>
          <p:cNvPr id="536578" name="Rectangle 2"/>
          <p:cNvSpPr>
            <a:spLocks noGrp="1" noRot="1" noChangeAspect="1" noChangeArrowheads="1" noTextEdit="1"/>
          </p:cNvSpPr>
          <p:nvPr>
            <p:ph type="sldImg"/>
          </p:nvPr>
        </p:nvSpPr>
        <p:spPr>
          <a:ln/>
        </p:spPr>
      </p:sp>
      <p:sp>
        <p:nvSpPr>
          <p:cNvPr id="536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3B44FB-3B01-7F4D-91E0-CD51C8D38640}" type="slidenum">
              <a:rPr kumimoji="0" lang="en-US" sz="1200" b="0" i="0" u="none" strike="noStrike" kern="1200" cap="none" spc="0" normalizeH="0" baseline="0" noProof="0">
                <a:ln>
                  <a:noFill/>
                </a:ln>
                <a:solidFill>
                  <a:prstClr val="black"/>
                </a:solidFill>
                <a:effectLst/>
                <a:uLnTx/>
                <a:uFillTx/>
                <a:latin typeface="Times New Roman" charset="0"/>
                <a:ea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Times New Roman" charset="0"/>
              <a:ea typeface="Osaka" charset="0"/>
            </a:endParaRPr>
          </a:p>
        </p:txBody>
      </p:sp>
      <p:sp>
        <p:nvSpPr>
          <p:cNvPr id="521218" name="Rectangle 2"/>
          <p:cNvSpPr>
            <a:spLocks noGrp="1" noRot="1" noChangeAspect="1" noChangeArrowheads="1"/>
          </p:cNvSpPr>
          <p:nvPr>
            <p:ph type="sldImg"/>
          </p:nvPr>
        </p:nvSpPr>
        <p:spPr>
          <a:solidFill>
            <a:srgbClr val="FFFFFF"/>
          </a:solidFill>
          <a:ln/>
        </p:spPr>
      </p:sp>
      <p:sp>
        <p:nvSpPr>
          <p:cNvPr id="521219"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The boundaries under Jeroboam II went even farther than David and Solomon, who only had tribute sent from Hamath.</a:t>
            </a:r>
          </a:p>
          <a:p>
            <a:r>
              <a:rPr lang="en-US" dirty="0">
                <a:latin typeface="Times New Roman" charset="0"/>
                <a:ea typeface="ＭＳ Ｐゴシック" charset="0"/>
                <a:cs typeface="ＭＳ Ｐゴシック" charset="0"/>
              </a:rPr>
              <a:t>____________</a:t>
            </a:r>
          </a:p>
          <a:p>
            <a:r>
              <a:rPr lang="en-US" dirty="0">
                <a:latin typeface="Times New Roman" charset="0"/>
                <a:ea typeface="ＭＳ Ｐゴシック" charset="0"/>
                <a:cs typeface="ＭＳ Ｐゴシック" charset="0"/>
              </a:rPr>
              <a:t>BE-32-Jonah-16</a:t>
            </a:r>
          </a:p>
          <a:p>
            <a:r>
              <a:rPr lang="en-US" dirty="0">
                <a:latin typeface="Times New Roman" charset="0"/>
                <a:ea typeface="ＭＳ Ｐゴシック" charset="0"/>
                <a:cs typeface="ＭＳ Ｐゴシック" charset="0"/>
              </a:rPr>
              <a:t>OS-30-Amos-14</a:t>
            </a:r>
          </a:p>
          <a:p>
            <a:r>
              <a:rPr lang="en-US" dirty="0">
                <a:latin typeface="Times New Roman" charset="0"/>
                <a:ea typeface="ＭＳ Ｐゴシック" charset="0"/>
                <a:cs typeface="ＭＳ Ｐゴシック" charset="0"/>
              </a:rPr>
              <a:t>OS-32-Jonah-40</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7EC7EC8F-6B6B-B243-BCBB-48B6B330CDB2}" type="slidenum">
              <a:rPr lang="en-US" sz="1200"/>
              <a:pPr/>
              <a:t>17</a:t>
            </a:fld>
            <a:endParaRPr lang="en-US" sz="1200"/>
          </a:p>
        </p:txBody>
      </p:sp>
      <p:sp>
        <p:nvSpPr>
          <p:cNvPr id="538626" name="Rectangle 2"/>
          <p:cNvSpPr>
            <a:spLocks noGrp="1" noRot="1" noChangeAspect="1" noChangeArrowheads="1"/>
          </p:cNvSpPr>
          <p:nvPr>
            <p:ph type="sldImg"/>
          </p:nvPr>
        </p:nvSpPr>
        <p:spPr>
          <a:solidFill>
            <a:srgbClr val="FFFFFF"/>
          </a:solidFill>
          <a:ln/>
        </p:spPr>
      </p:sp>
      <p:sp>
        <p:nvSpPr>
          <p:cNvPr id="538627" name="Rectangle 3"/>
          <p:cNvSpPr>
            <a:spLocks noGrp="1" noChangeArrowheads="1"/>
          </p:cNvSpPr>
          <p:nvPr>
            <p:ph type="body" idx="1"/>
          </p:nvPr>
        </p:nvSpPr>
        <p:spPr>
          <a:solidFill>
            <a:srgbClr val="FFFFFF"/>
          </a:solidFill>
          <a:ln>
            <a:solidFill>
              <a:srgbClr val="000000"/>
            </a:solidFill>
          </a:ln>
        </p:spPr>
        <p:txBody>
          <a:bodyPr/>
          <a:lstStyle/>
          <a:p>
            <a:r>
              <a:rPr lang="en-US" sz="1800">
                <a:latin typeface="Times New Roman" charset="0"/>
                <a:ea typeface="ＭＳ Ｐゴシック" charset="0"/>
                <a:cs typeface="ＭＳ Ｐゴシック" charset="0"/>
              </a:rPr>
              <a:t>Not exactly Law #1: God loves you and has a wonderful plan for your life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69534E97-C832-5F43-B225-8EE7DA370FFD}" type="slidenum">
              <a:rPr lang="en-US" sz="1200"/>
              <a:pPr/>
              <a:t>19</a:t>
            </a:fld>
            <a:endParaRPr lang="en-US" sz="1200"/>
          </a:p>
        </p:txBody>
      </p:sp>
      <p:sp>
        <p:nvSpPr>
          <p:cNvPr id="548866" name="Rectangle 2"/>
          <p:cNvSpPr>
            <a:spLocks noGrp="1" noRot="1" noChangeAspect="1" noChangeArrowheads="1"/>
          </p:cNvSpPr>
          <p:nvPr>
            <p:ph type="sldImg"/>
          </p:nvPr>
        </p:nvSpPr>
        <p:spPr>
          <a:solidFill>
            <a:srgbClr val="FFFFFF"/>
          </a:solidFill>
          <a:ln/>
        </p:spPr>
      </p:sp>
      <p:sp>
        <p:nvSpPr>
          <p:cNvPr id="548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C0646FD3-3EA5-3E40-BFD1-B3155EE71D4A}" type="slidenum">
              <a:rPr lang="en-US" sz="1200"/>
              <a:pPr/>
              <a:t>21</a:t>
            </a:fld>
            <a:endParaRPr lang="en-US" sz="1200"/>
          </a:p>
        </p:txBody>
      </p:sp>
      <p:sp>
        <p:nvSpPr>
          <p:cNvPr id="551938" name="Rectangle 2"/>
          <p:cNvSpPr>
            <a:spLocks noGrp="1" noRot="1" noChangeAspect="1" noChangeArrowheads="1"/>
          </p:cNvSpPr>
          <p:nvPr>
            <p:ph type="sldImg"/>
          </p:nvPr>
        </p:nvSpPr>
        <p:spPr>
          <a:solidFill>
            <a:srgbClr val="FFFFFF"/>
          </a:solidFill>
          <a:ln/>
        </p:spPr>
      </p:sp>
      <p:sp>
        <p:nvSpPr>
          <p:cNvPr id="551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A520E369-ED5C-3440-9BA5-C9E25B85BB13}" type="slidenum">
              <a:rPr lang="en-US" sz="1200"/>
              <a:pPr/>
              <a:t>22</a:t>
            </a:fld>
            <a:endParaRPr lang="en-US" sz="1200"/>
          </a:p>
        </p:txBody>
      </p:sp>
      <p:sp>
        <p:nvSpPr>
          <p:cNvPr id="568322" name="Rectangle 2"/>
          <p:cNvSpPr>
            <a:spLocks noGrp="1" noRot="1" noChangeAspect="1" noChangeArrowheads="1"/>
          </p:cNvSpPr>
          <p:nvPr>
            <p:ph type="sldImg"/>
          </p:nvPr>
        </p:nvSpPr>
        <p:spPr>
          <a:solidFill>
            <a:srgbClr val="FFFFFF"/>
          </a:solidFill>
          <a:ln/>
        </p:spPr>
      </p:sp>
      <p:sp>
        <p:nvSpPr>
          <p:cNvPr id="568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4BB10AB4-C3A2-C04F-BBAB-D71B32FC311C}" type="slidenum">
              <a:rPr lang="en-US" sz="1200"/>
              <a:pPr/>
              <a:t>23</a:t>
            </a:fld>
            <a:endParaRPr lang="en-US" sz="1200"/>
          </a:p>
        </p:txBody>
      </p:sp>
      <p:sp>
        <p:nvSpPr>
          <p:cNvPr id="570370" name="Rectangle 2"/>
          <p:cNvSpPr>
            <a:spLocks noGrp="1" noRot="1" noChangeAspect="1" noChangeArrowheads="1"/>
          </p:cNvSpPr>
          <p:nvPr>
            <p:ph type="sldImg"/>
          </p:nvPr>
        </p:nvSpPr>
        <p:spPr>
          <a:solidFill>
            <a:srgbClr val="FFFFFF"/>
          </a:solidFill>
          <a:ln/>
        </p:spPr>
      </p:sp>
      <p:sp>
        <p:nvSpPr>
          <p:cNvPr id="570371" name="Rectangle 3"/>
          <p:cNvSpPr>
            <a:spLocks noGrp="1" noChangeArrowheads="1"/>
          </p:cNvSpPr>
          <p:nvPr>
            <p:ph type="body" idx="1"/>
          </p:nvPr>
        </p:nvSpPr>
        <p:spPr>
          <a:solidFill>
            <a:srgbClr val="FFFFFF"/>
          </a:solidFill>
          <a:ln>
            <a:solidFill>
              <a:srgbClr val="000000"/>
            </a:solidFill>
          </a:ln>
        </p:spPr>
        <p:txBody>
          <a:bodyPr/>
          <a:lstStyle/>
          <a:p>
            <a:r>
              <a:rPr lang="en-US" sz="2000" baseline="30000">
                <a:latin typeface="Times New Roman" charset="0"/>
                <a:ea typeface="ＭＳ Ｐゴシック" charset="0"/>
                <a:cs typeface="ＭＳ Ｐゴシック" charset="0"/>
              </a:rPr>
              <a:t>4 </a:t>
            </a:r>
            <a:r>
              <a:rPr lang="en-US" sz="2000">
                <a:latin typeface="Times New Roman" charset="0"/>
                <a:ea typeface="ＭＳ Ｐゴシック" charset="0"/>
                <a:cs typeface="ＭＳ Ｐゴシック" charset="0"/>
              </a:rPr>
              <a:t>But the Lord hurled a powerful wind over the sea, causing a violent storm that threatened to break the ship apart. NLT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In June 1991 a car in Singapore</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s East Coast area hit a 70-year-old Chinese man.  The owner of the car was relieved to find a doctor at his clinic just a short distance away.  When the doctor was begged to try to save the man</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s life, he replied that he was too busy, didn</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t have the right equipment, and needed the victim</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s approval or his family</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s approval before he would treat him.  The doctor never tried to see the old man, who died five hours later</a:t>
            </a:r>
            <a:r>
              <a:rPr kumimoji="1" lang="en-SG" sz="1200" kern="1200" dirty="0">
                <a:solidFill>
                  <a:schemeClr val="tx1"/>
                </a:solidFill>
                <a:effectLst/>
                <a:latin typeface="Times New Roman" pitchFamily="-112" charset="0"/>
                <a:ea typeface="ＭＳ Ｐゴシック" pitchFamily="-112" charset="-128"/>
                <a:cs typeface="ＭＳ Ｐゴシック" pitchFamily="-112" charset="-128"/>
              </a:rPr>
              <a:t>.</a:t>
            </a:r>
            <a:endParaRPr lang="en-US" dirty="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FFD3A43A-F9A2-4E4E-BCE8-F8F0D058F3B7}" type="slidenum">
              <a:rPr lang="en-US" sz="1200"/>
              <a:pPr/>
              <a:t>24</a:t>
            </a:fld>
            <a:endParaRPr lang="en-US" sz="1200"/>
          </a:p>
        </p:txBody>
      </p:sp>
      <p:sp>
        <p:nvSpPr>
          <p:cNvPr id="572418" name="Rectangle 2"/>
          <p:cNvSpPr>
            <a:spLocks noGrp="1" noRot="1" noChangeAspect="1" noChangeArrowheads="1"/>
          </p:cNvSpPr>
          <p:nvPr>
            <p:ph type="sldImg"/>
          </p:nvPr>
        </p:nvSpPr>
        <p:spPr>
          <a:solidFill>
            <a:srgbClr val="FFFFFF"/>
          </a:solidFill>
          <a:ln/>
        </p:spPr>
      </p:sp>
      <p:sp>
        <p:nvSpPr>
          <p:cNvPr id="572419"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The Hebrew reads that the ship itself threatened to break up!</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2B158597-BDFD-8B40-B362-A4C05FB87A9E}" type="slidenum">
              <a:rPr lang="en-US" sz="1200"/>
              <a:pPr/>
              <a:t>25</a:t>
            </a:fld>
            <a:endParaRPr lang="en-US" sz="1200"/>
          </a:p>
        </p:txBody>
      </p:sp>
      <p:sp>
        <p:nvSpPr>
          <p:cNvPr id="574466" name="Rectangle 2"/>
          <p:cNvSpPr>
            <a:spLocks noGrp="1" noRot="1" noChangeAspect="1" noChangeArrowheads="1"/>
          </p:cNvSpPr>
          <p:nvPr>
            <p:ph type="sldImg"/>
          </p:nvPr>
        </p:nvSpPr>
        <p:spPr>
          <a:solidFill>
            <a:srgbClr val="FFFFFF"/>
          </a:solidFill>
          <a:ln/>
        </p:spPr>
      </p:sp>
      <p:sp>
        <p:nvSpPr>
          <p:cNvPr id="574467" name="Rectangle 3"/>
          <p:cNvSpPr>
            <a:spLocks noGrp="1" noChangeArrowheads="1"/>
          </p:cNvSpPr>
          <p:nvPr>
            <p:ph type="body" idx="1"/>
          </p:nvPr>
        </p:nvSpPr>
        <p:spPr>
          <a:solidFill>
            <a:srgbClr val="FFFFFF"/>
          </a:solidFill>
          <a:ln>
            <a:solidFill>
              <a:srgbClr val="000000"/>
            </a:solidFill>
          </a:ln>
        </p:spPr>
        <p:txBody>
          <a:bodyPr/>
          <a:lstStyle/>
          <a:p>
            <a:r>
              <a:rPr lang="en-US" baseline="30000">
                <a:latin typeface="Times New Roman" charset="0"/>
                <a:ea typeface="ＭＳ Ｐゴシック" charset="0"/>
                <a:cs typeface="ＭＳ Ｐゴシック" charset="0"/>
              </a:rPr>
              <a:t>5 </a:t>
            </a:r>
            <a:r>
              <a:rPr lang="en-US">
                <a:latin typeface="Times New Roman" charset="0"/>
                <a:ea typeface="ＭＳ Ｐゴシック" charset="0"/>
                <a:cs typeface="ＭＳ Ｐゴシック" charset="0"/>
              </a:rPr>
              <a:t>Fearing for their lives, the desperate sailors shouted to their gods for help and threw the cargo overboard to lighten the ship. NTL</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The Bible in Pictures, drawn in 1922 but free to copy at www.creationism.org/books/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C960C551-DE7C-9E43-BB20-6D683D0CEA1C}" type="slidenum">
              <a:rPr lang="en-US" sz="1200"/>
              <a:pPr/>
              <a:t>26</a:t>
            </a:fld>
            <a:endParaRPr lang="en-US" sz="1200"/>
          </a:p>
        </p:txBody>
      </p:sp>
      <p:sp>
        <p:nvSpPr>
          <p:cNvPr id="576514" name="Rectangle 2"/>
          <p:cNvSpPr>
            <a:spLocks noGrp="1" noRot="1" noChangeAspect="1" noChangeArrowheads="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But all this time Jonah was sound asleep down in the hold. </a:t>
            </a:r>
            <a:r>
              <a:rPr lang="en-US" baseline="30000" dirty="0">
                <a:latin typeface="Times New Roman" charset="0"/>
                <a:ea typeface="ＭＳ Ｐゴシック" charset="0"/>
                <a:cs typeface="ＭＳ Ｐゴシック" charset="0"/>
              </a:rPr>
              <a:t>6 </a:t>
            </a:r>
            <a:r>
              <a:rPr lang="en-US" dirty="0">
                <a:latin typeface="Times New Roman" charset="0"/>
                <a:ea typeface="ＭＳ Ｐゴシック" charset="0"/>
                <a:cs typeface="ＭＳ Ｐゴシック" charset="0"/>
              </a:rPr>
              <a:t>So the captain went down after him. </a:t>
            </a:r>
            <a:r>
              <a:rPr lang="mr-IN"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How can you sleep at a time like this?</a:t>
            </a:r>
            <a:r>
              <a:rPr lang="mr-IN"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he shouted. </a:t>
            </a:r>
            <a:r>
              <a:rPr lang="mr-IN"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Get up and pray to your god! Maybe he will pay attention to us and spare our lives.</a:t>
            </a:r>
            <a:r>
              <a:rPr lang="mr-IN" altLang="ja-JP" dirty="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a:p>
            <a:pPr lvl="1"/>
            <a:r>
              <a:rPr lang="en-US" dirty="0">
                <a:latin typeface="Times New Roman" charset="0"/>
                <a:ea typeface="ＭＳ Ｐゴシック" charset="0"/>
              </a:rPr>
              <a:t>NLT, Jon 1:5-6.</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The Bible in Pictures, drawn in 1922 but free to copy at </a:t>
            </a:r>
            <a:r>
              <a:rPr lang="en-US" dirty="0" err="1">
                <a:latin typeface="Times New Roman" charset="0"/>
                <a:ea typeface="ＭＳ Ｐゴシック" charset="0"/>
                <a:cs typeface="ＭＳ Ｐゴシック" charset="0"/>
              </a:rPr>
              <a:t>www.creationism.org</a:t>
            </a:r>
            <a:r>
              <a:rPr lang="en-US" dirty="0">
                <a:latin typeface="Times New Roman" charset="0"/>
                <a:ea typeface="ＭＳ Ｐゴシック" charset="0"/>
                <a:cs typeface="ＭＳ Ｐゴシック" charset="0"/>
              </a:rPr>
              <a:t>/books/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A3D07BCA-DDEE-BE4B-A2E3-22BC2001292D}" type="slidenum">
              <a:rPr lang="en-US" sz="1200">
                <a:solidFill>
                  <a:srgbClr val="000000"/>
                </a:solidFill>
              </a:rPr>
              <a:pPr/>
              <a:t>27</a:t>
            </a:fld>
            <a:endParaRPr lang="en-US" sz="1200">
              <a:solidFill>
                <a:srgbClr val="000000"/>
              </a:solidFill>
            </a:endParaRPr>
          </a:p>
        </p:txBody>
      </p:sp>
      <p:sp>
        <p:nvSpPr>
          <p:cNvPr id="578562" name="Rectangle 2"/>
          <p:cNvSpPr>
            <a:spLocks noGrp="1" noRot="1" noChangeAspect="1" noChangeArrowheads="1"/>
          </p:cNvSpPr>
          <p:nvPr>
            <p:ph type="sldImg"/>
          </p:nvPr>
        </p:nvSpPr>
        <p:spPr>
          <a:solidFill>
            <a:srgbClr val="FFFFFF"/>
          </a:solidFill>
          <a:ln/>
        </p:spPr>
      </p:sp>
      <p:sp>
        <p:nvSpPr>
          <p:cNvPr id="578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8B2DA739-EE58-A84D-9BC7-04AC206156F0}" type="slidenum">
              <a:rPr lang="en-US" sz="1200"/>
              <a:pPr/>
              <a:t>28</a:t>
            </a:fld>
            <a:endParaRPr lang="en-US" sz="1200"/>
          </a:p>
        </p:txBody>
      </p:sp>
      <p:sp>
        <p:nvSpPr>
          <p:cNvPr id="582658" name="Rectangle 2"/>
          <p:cNvSpPr>
            <a:spLocks noGrp="1" noRot="1" noChangeAspect="1" noChangeArrowheads="1"/>
          </p:cNvSpPr>
          <p:nvPr>
            <p:ph type="sldImg"/>
          </p:nvPr>
        </p:nvSpPr>
        <p:spPr>
          <a:solidFill>
            <a:srgbClr val="FFFFFF"/>
          </a:solidFill>
          <a:ln/>
        </p:spPr>
      </p:sp>
      <p:sp>
        <p:nvSpPr>
          <p:cNvPr id="582659" name="Rectangle 3"/>
          <p:cNvSpPr>
            <a:spLocks noGrp="1" noChangeArrowheads="1"/>
          </p:cNvSpPr>
          <p:nvPr>
            <p:ph type="body" idx="1"/>
          </p:nvPr>
        </p:nvSpPr>
        <p:spPr>
          <a:solidFill>
            <a:srgbClr val="FFFFFF"/>
          </a:solidFill>
          <a:ln>
            <a:solidFill>
              <a:srgbClr val="000000"/>
            </a:solidFill>
          </a:ln>
        </p:spPr>
        <p:txBody>
          <a:bodyPr/>
          <a:lstStyle/>
          <a:p>
            <a:r>
              <a:rPr lang="en-US" sz="1600" baseline="30000" dirty="0">
                <a:latin typeface="Times New Roman" charset="0"/>
                <a:ea typeface="ＭＳ Ｐゴシック" charset="0"/>
                <a:cs typeface="ＭＳ Ｐゴシック" charset="0"/>
              </a:rPr>
              <a:t>13 </a:t>
            </a:r>
            <a:r>
              <a:rPr lang="en-US" sz="1600" dirty="0">
                <a:latin typeface="Times New Roman" charset="0"/>
                <a:ea typeface="ＭＳ Ｐゴシック" charset="0"/>
                <a:cs typeface="ＭＳ Ｐゴシック" charset="0"/>
              </a:rPr>
              <a:t>Instead, the sailors rowed even harder to get the ship to the land. But the stormy sea was too violent for them, and they </a:t>
            </a:r>
            <a:r>
              <a:rPr lang="en-US" sz="1600" dirty="0" err="1">
                <a:latin typeface="Times New Roman" charset="0"/>
                <a:ea typeface="ＭＳ Ｐゴシック" charset="0"/>
                <a:cs typeface="ＭＳ Ｐゴシック" charset="0"/>
              </a:rPr>
              <a:t>couldn</a:t>
            </a:r>
            <a:r>
              <a:rPr lang="mr-IN" altLang="ja-JP" sz="1600" dirty="0">
                <a:latin typeface="Times New Roman" charset="0"/>
                <a:ea typeface="ＭＳ Ｐゴシック" charset="0"/>
                <a:cs typeface="ＭＳ Ｐゴシック" charset="0"/>
              </a:rPr>
              <a:t>'</a:t>
            </a:r>
            <a:r>
              <a:rPr lang="en-US" sz="1600" dirty="0">
                <a:latin typeface="Times New Roman" charset="0"/>
                <a:ea typeface="ＭＳ Ｐゴシック" charset="0"/>
                <a:cs typeface="ＭＳ Ｐゴシック" charset="0"/>
              </a:rPr>
              <a:t>t make it (1:13 NLT).</a:t>
            </a:r>
          </a:p>
          <a:p>
            <a:endParaRPr lang="en-US" sz="1600" dirty="0">
              <a:latin typeface="Times New Roman" charset="0"/>
              <a:ea typeface="ＭＳ Ｐゴシック" charset="0"/>
              <a:cs typeface="ＭＳ Ｐゴシック" charset="0"/>
            </a:endParaRPr>
          </a:p>
          <a:p>
            <a:r>
              <a:rPr lang="en-US" sz="1600" dirty="0">
                <a:latin typeface="Times New Roman" charset="0"/>
                <a:ea typeface="ＭＳ Ｐゴシック" charset="0"/>
                <a:cs typeface="ＭＳ Ｐゴシック" charset="0"/>
              </a:rPr>
              <a:t>The Bible in Pictures, drawn in 1922 but free to copy at </a:t>
            </a:r>
            <a:r>
              <a:rPr lang="en-US" sz="1600" dirty="0" err="1">
                <a:latin typeface="Times New Roman" charset="0"/>
                <a:ea typeface="ＭＳ Ｐゴシック" charset="0"/>
                <a:cs typeface="ＭＳ Ｐゴシック" charset="0"/>
              </a:rPr>
              <a:t>www.creationism.org</a:t>
            </a:r>
            <a:r>
              <a:rPr lang="en-US" sz="1600" dirty="0">
                <a:latin typeface="Times New Roman" charset="0"/>
                <a:ea typeface="ＭＳ Ｐゴシック" charset="0"/>
                <a:cs typeface="ＭＳ Ｐゴシック" charset="0"/>
              </a:rPr>
              <a:t>/books/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D6BAD916-E8A8-CD48-A2EE-41FB3C6F6882}" type="slidenum">
              <a:rPr lang="en-US" sz="1200"/>
              <a:pPr/>
              <a:t>29</a:t>
            </a:fld>
            <a:endParaRPr lang="en-US" sz="1200"/>
          </a:p>
        </p:txBody>
      </p:sp>
      <p:sp>
        <p:nvSpPr>
          <p:cNvPr id="584706" name="Rectangle 2"/>
          <p:cNvSpPr>
            <a:spLocks noGrp="1" noRot="1" noChangeAspect="1" noChangeArrowheads="1"/>
          </p:cNvSpPr>
          <p:nvPr>
            <p:ph type="sldImg"/>
          </p:nvPr>
        </p:nvSpPr>
        <p:spPr>
          <a:solidFill>
            <a:srgbClr val="FFFFFF"/>
          </a:solidFill>
          <a:ln/>
        </p:spPr>
      </p:sp>
      <p:sp>
        <p:nvSpPr>
          <p:cNvPr id="584707" name="Rectangle 3"/>
          <p:cNvSpPr>
            <a:spLocks noGrp="1" noChangeArrowheads="1"/>
          </p:cNvSpPr>
          <p:nvPr>
            <p:ph type="body" idx="1"/>
          </p:nvPr>
        </p:nvSpPr>
        <p:spPr>
          <a:solidFill>
            <a:srgbClr val="FFFFFF"/>
          </a:solidFill>
          <a:ln>
            <a:solidFill>
              <a:srgbClr val="000000"/>
            </a:solidFill>
          </a:ln>
        </p:spPr>
        <p:txBody>
          <a:bodyPr/>
          <a:lstStyle/>
          <a:p>
            <a:r>
              <a:rPr lang="en-US" sz="1800" baseline="30000" dirty="0">
                <a:latin typeface="Times New Roman" charset="0"/>
                <a:ea typeface="ＭＳ Ｐゴシック" charset="0"/>
                <a:cs typeface="ＭＳ Ｐゴシック" charset="0"/>
              </a:rPr>
              <a:t>14 </a:t>
            </a:r>
            <a:r>
              <a:rPr lang="en-US" sz="1800" dirty="0">
                <a:latin typeface="Times New Roman" charset="0"/>
                <a:ea typeface="ＭＳ Ｐゴシック" charset="0"/>
                <a:cs typeface="ＭＳ Ｐゴシック" charset="0"/>
              </a:rPr>
              <a:t>Then they cried out to the Lord, Jonah</a:t>
            </a:r>
            <a:r>
              <a:rPr lang="mr-IN"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s God. </a:t>
            </a:r>
            <a:r>
              <a:rPr lang="mr-IN"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O Lord,</a:t>
            </a:r>
            <a:r>
              <a:rPr lang="mr-IN"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 they pleaded, </a:t>
            </a:r>
            <a:r>
              <a:rPr lang="mr-IN"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don</a:t>
            </a:r>
            <a:r>
              <a:rPr lang="mr-IN"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t make us die for this man</a:t>
            </a:r>
            <a:r>
              <a:rPr lang="mr-IN"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s sin. And don</a:t>
            </a:r>
            <a:r>
              <a:rPr lang="mr-IN"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t hold us responsible for his death. O Lord, you have sent this storm upon him for your own good reasons.</a:t>
            </a:r>
            <a:r>
              <a:rPr lang="mr-IN" altLang="ja-JP" sz="1800" dirty="0">
                <a:latin typeface="Times New Roman" charset="0"/>
                <a:ea typeface="ＭＳ Ｐゴシック" charset="0"/>
                <a:cs typeface="ＭＳ Ｐゴシック" charset="0"/>
              </a:rPr>
              <a:t>"</a:t>
            </a:r>
            <a:endParaRPr lang="en-US" sz="1800" dirty="0">
              <a:latin typeface="Times New Roman" charset="0"/>
              <a:ea typeface="ＭＳ Ｐゴシック" charset="0"/>
              <a:cs typeface="ＭＳ Ｐゴシック" charset="0"/>
            </a:endParaRPr>
          </a:p>
          <a:p>
            <a:r>
              <a:rPr lang="en-US" sz="1800" baseline="30000" dirty="0">
                <a:latin typeface="Times New Roman" charset="0"/>
                <a:ea typeface="ＭＳ Ｐゴシック" charset="0"/>
                <a:cs typeface="ＭＳ Ｐゴシック" charset="0"/>
              </a:rPr>
              <a:t>15 </a:t>
            </a:r>
            <a:r>
              <a:rPr lang="en-US" sz="1800" dirty="0">
                <a:latin typeface="Times New Roman" charset="0"/>
                <a:ea typeface="ＭＳ Ｐゴシック" charset="0"/>
                <a:cs typeface="ＭＳ Ｐゴシック" charset="0"/>
              </a:rPr>
              <a:t>Then the sailors picked Jonah up and threw him into the raging sea, and the storm stopped at once! </a:t>
            </a:r>
            <a:r>
              <a:rPr lang="en-US" sz="1800" baseline="30000" dirty="0">
                <a:latin typeface="Times New Roman" charset="0"/>
                <a:ea typeface="ＭＳ Ｐゴシック" charset="0"/>
                <a:cs typeface="ＭＳ Ｐゴシック" charset="0"/>
              </a:rPr>
              <a:t>16 </a:t>
            </a:r>
            <a:r>
              <a:rPr lang="en-US" sz="1800" dirty="0">
                <a:latin typeface="Times New Roman" charset="0"/>
                <a:ea typeface="ＭＳ Ｐゴシック" charset="0"/>
                <a:cs typeface="ＭＳ Ｐゴシック" charset="0"/>
              </a:rPr>
              <a:t>The sailors were awestruck by the Lord</a:t>
            </a:r>
            <a:r>
              <a:rPr lang="mr-IN"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s great power, and they offered him a sacrifice and vowed to serve him (Jon 1:14-16 NLT).</a:t>
            </a:r>
          </a:p>
          <a:p>
            <a:endParaRPr lang="en-US" sz="1800" dirty="0">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God has used invasions by pagan peoples to bring them the gospel.  The Romans received the gospel from the early church, but kept it to themselves, so in the fifth century God had the barbarians to the north invade Rome.  The result?  Roman slaves shared Christ and won the barbarians to Christ!  Four hundred years later the same thing happened.  The barbarians, then Christian, refused to reach out to the Vikings to the north, and the Vikings invaded Europe and became Christians in the process!  So who has invaded your life for God to use you?!  Perhaps some international students?</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82BFF659-AFD6-DE47-82E8-8AF3D6EFC4E6}" type="slidenum">
              <a:rPr lang="en-US"/>
              <a:pPr>
                <a:defRPr/>
              </a:pPr>
              <a:t>30</a:t>
            </a:fld>
            <a:endParaRPr lang="en-US"/>
          </a:p>
        </p:txBody>
      </p:sp>
    </p:spTree>
    <p:extLst>
      <p:ext uri="{BB962C8B-B14F-4D97-AF65-F5344CB8AC3E}">
        <p14:creationId xmlns:p14="http://schemas.microsoft.com/office/powerpoint/2010/main" val="25860825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571F85CD-5469-9941-90DA-1AB80E0950EF}" type="slidenum">
              <a:rPr lang="en-US" sz="1200"/>
              <a:pPr/>
              <a:t>31</a:t>
            </a:fld>
            <a:endParaRPr lang="en-US" sz="1200"/>
          </a:p>
        </p:txBody>
      </p:sp>
      <p:sp>
        <p:nvSpPr>
          <p:cNvPr id="588802" name="Rectangle 2"/>
          <p:cNvSpPr>
            <a:spLocks noGrp="1" noRot="1" noChangeAspect="1" noChangeArrowheads="1"/>
          </p:cNvSpPr>
          <p:nvPr>
            <p:ph type="sldImg"/>
          </p:nvPr>
        </p:nvSpPr>
        <p:spPr>
          <a:solidFill>
            <a:srgbClr val="FFFFFF"/>
          </a:solidFill>
          <a:ln/>
        </p:spPr>
      </p:sp>
      <p:sp>
        <p:nvSpPr>
          <p:cNvPr id="588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1D0F6155-7FB3-8E46-84E9-56E137057379}" type="slidenum">
              <a:rPr lang="en-US" sz="1200">
                <a:solidFill>
                  <a:srgbClr val="000000"/>
                </a:solidFill>
                <a:ea typeface="ＭＳ Ｐゴシック" charset="0"/>
                <a:cs typeface="ＭＳ Ｐゴシック" charset="0"/>
              </a:rPr>
              <a:pPr algn="r"/>
              <a:t>33</a:t>
            </a:fld>
            <a:endParaRPr lang="en-US" sz="1200">
              <a:solidFill>
                <a:srgbClr val="000000"/>
              </a:solidFill>
              <a:ea typeface="ＭＳ Ｐゴシック" charset="0"/>
              <a:cs typeface="ＭＳ Ｐゴシック" charset="0"/>
            </a:endParaRPr>
          </a:p>
        </p:txBody>
      </p:sp>
      <p:sp>
        <p:nvSpPr>
          <p:cNvPr id="606210" name="Rectangle 2"/>
          <p:cNvSpPr>
            <a:spLocks noGrp="1" noRot="1" noChangeAspect="1" noChangeArrowheads="1"/>
          </p:cNvSpPr>
          <p:nvPr>
            <p:ph type="sldImg"/>
          </p:nvPr>
        </p:nvSpPr>
        <p:spPr>
          <a:solidFill>
            <a:srgbClr val="FFFFFF"/>
          </a:solidFill>
          <a:ln/>
        </p:spPr>
      </p:sp>
      <p:sp>
        <p:nvSpPr>
          <p:cNvPr id="606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Your response to God</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s mercy on you as a sinful creature should be gratefulness</a:t>
            </a:r>
            <a:r>
              <a:rPr kumimoji="1" lang="en-SG" sz="1200" kern="1200">
                <a:solidFill>
                  <a:schemeClr val="tx1"/>
                </a:solidFill>
                <a:effectLst/>
                <a:latin typeface="Times New Roman" pitchFamily="-112" charset="0"/>
                <a:ea typeface="ＭＳ Ｐゴシック" pitchFamily="-112" charset="-128"/>
                <a:cs typeface="ＭＳ Ｐゴシック" pitchFamily="-112" charset="-128"/>
              </a:rPr>
              <a:t>.</a:t>
            </a:r>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26843597-4F25-6B4A-88C9-3F07B9591AF4}" type="slidenum">
              <a:rPr lang="en-US" sz="1200">
                <a:solidFill>
                  <a:srgbClr val="000000"/>
                </a:solidFill>
                <a:ea typeface="ＭＳ Ｐゴシック" charset="0"/>
                <a:cs typeface="ＭＳ Ｐゴシック" charset="0"/>
              </a:rPr>
              <a:pPr algn="r"/>
              <a:t>34</a:t>
            </a:fld>
            <a:endParaRPr lang="en-US" sz="1200">
              <a:solidFill>
                <a:srgbClr val="000000"/>
              </a:solidFill>
              <a:ea typeface="ＭＳ Ｐゴシック" charset="0"/>
              <a:cs typeface="ＭＳ Ｐゴシック" charset="0"/>
            </a:endParaRPr>
          </a:p>
        </p:txBody>
      </p:sp>
      <p:sp>
        <p:nvSpPr>
          <p:cNvPr id="608258" name="Rectangle 2"/>
          <p:cNvSpPr>
            <a:spLocks noGrp="1" noRot="1" noChangeAspect="1" noChangeArrowheads="1"/>
          </p:cNvSpPr>
          <p:nvPr>
            <p:ph type="sldImg"/>
          </p:nvPr>
        </p:nvSpPr>
        <p:spPr>
          <a:solidFill>
            <a:srgbClr val="FFFFFF"/>
          </a:solidFill>
          <a:ln/>
        </p:spPr>
      </p:sp>
      <p:sp>
        <p:nvSpPr>
          <p:cNvPr id="608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I was shocked to read the account in the newspaper.  How could anyone be so unfeeling—especially someone who has given himself to the </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people</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s profession</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Would </a:t>
            </a:r>
            <a:r>
              <a:rPr kumimoji="1" lang="en-US" sz="1200" b="1" i="1" kern="1200" dirty="0">
                <a:solidFill>
                  <a:schemeClr val="tx1"/>
                </a:solidFill>
                <a:effectLst/>
                <a:latin typeface="Times New Roman" pitchFamily="-112" charset="0"/>
                <a:ea typeface="ＭＳ Ｐゴシック" pitchFamily="-112" charset="-128"/>
                <a:cs typeface="ＭＳ Ｐゴシック" pitchFamily="-112" charset="-128"/>
              </a:rPr>
              <a:t>you</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have helped him? Do you care for people?</a:t>
            </a:r>
            <a:r>
              <a:rPr lang="en-SG" dirty="0">
                <a:effectLst/>
              </a:rPr>
              <a:t> </a:t>
            </a:r>
            <a:endParaRPr lang="en-US" dirty="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AE62798C-5DBF-8E4E-B9DE-AB0138348B17}" type="slidenum">
              <a:rPr lang="en-US" sz="1200">
                <a:solidFill>
                  <a:srgbClr val="000000"/>
                </a:solidFill>
                <a:ea typeface="ＭＳ Ｐゴシック" charset="0"/>
                <a:cs typeface="ＭＳ Ｐゴシック" charset="0"/>
              </a:rPr>
              <a:pPr algn="r"/>
              <a:t>35</a:t>
            </a:fld>
            <a:endParaRPr lang="en-US" sz="1200">
              <a:solidFill>
                <a:srgbClr val="000000"/>
              </a:solidFill>
              <a:ea typeface="ＭＳ Ｐゴシック" charset="0"/>
              <a:cs typeface="ＭＳ Ｐゴシック" charset="0"/>
            </a:endParaRPr>
          </a:p>
        </p:txBody>
      </p:sp>
      <p:sp>
        <p:nvSpPr>
          <p:cNvPr id="610306" name="Rectangle 2"/>
          <p:cNvSpPr>
            <a:spLocks noGrp="1" noRot="1" noChangeAspect="1" noChangeArrowheads="1"/>
          </p:cNvSpPr>
          <p:nvPr>
            <p:ph type="sldImg"/>
          </p:nvPr>
        </p:nvSpPr>
        <p:spPr>
          <a:solidFill>
            <a:srgbClr val="FFFFFF"/>
          </a:solidFill>
          <a:ln/>
        </p:spPr>
      </p:sp>
      <p:sp>
        <p:nvSpPr>
          <p:cNvPr id="610307"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What would he eat? I hope he liked sea food!</a:t>
            </a:r>
          </a:p>
          <a:p>
            <a:r>
              <a:rPr lang="en-US" dirty="0">
                <a:latin typeface="Arial" charset="0"/>
                <a:ea typeface="ＭＳ Ｐゴシック" charset="0"/>
                <a:cs typeface="ＭＳ Ｐゴシック" charset="0"/>
              </a:rPr>
              <a:t>Could he really breathe in there?  </a:t>
            </a:r>
            <a:r>
              <a:rPr lang="en-US" dirty="0" err="1">
                <a:latin typeface="Arial" charset="0"/>
                <a:ea typeface="ＭＳ Ｐゴシック" charset="0"/>
                <a:cs typeface="ＭＳ Ｐゴシック" charset="0"/>
              </a:rPr>
              <a:t>Wouldn</a:t>
            </a:r>
            <a:r>
              <a:rPr lang="mr-IN"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t the oxygen run out? </a:t>
            </a:r>
          </a:p>
          <a:p>
            <a:r>
              <a:rPr lang="en-US" altLang="ja-JP" dirty="0">
                <a:latin typeface="Arial" charset="0"/>
                <a:ea typeface="ＭＳ Ｐゴシック" charset="0"/>
                <a:cs typeface="ＭＳ Ｐゴシック" charset="0"/>
              </a:rPr>
              <a:t>No,</a:t>
            </a:r>
            <a:r>
              <a:rPr lang="en-US" altLang="ja-JP" baseline="0" dirty="0">
                <a:latin typeface="Arial" charset="0"/>
                <a:ea typeface="ＭＳ Ｐゴシック" charset="0"/>
                <a:cs typeface="ＭＳ Ｐゴシック" charset="0"/>
              </a:rPr>
              <a:t> provided an e</a:t>
            </a:r>
            <a:r>
              <a:rPr lang="en-US" altLang="ja-JP" dirty="0">
                <a:latin typeface="Arial" charset="0"/>
                <a:ea typeface="ＭＳ Ｐゴシック" charset="0"/>
                <a:cs typeface="ＭＳ Ｐゴシック" charset="0"/>
              </a:rPr>
              <a:t>co-system!</a:t>
            </a:r>
            <a:endParaRPr lang="en-US" dirty="0">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B82A4BFE-3AB0-ED48-871B-A63259B757C9}" type="slidenum">
              <a:rPr lang="en-US" sz="1200">
                <a:solidFill>
                  <a:srgbClr val="000000"/>
                </a:solidFill>
                <a:ea typeface="ＭＳ Ｐゴシック" charset="0"/>
                <a:cs typeface="ＭＳ Ｐゴシック" charset="0"/>
              </a:rPr>
              <a:pPr algn="r"/>
              <a:t>36</a:t>
            </a:fld>
            <a:endParaRPr lang="en-US" sz="1200">
              <a:solidFill>
                <a:srgbClr val="000000"/>
              </a:solidFill>
              <a:ea typeface="ＭＳ Ｐゴシック" charset="0"/>
              <a:cs typeface="ＭＳ Ｐゴシック" charset="0"/>
            </a:endParaRPr>
          </a:p>
        </p:txBody>
      </p:sp>
      <p:sp>
        <p:nvSpPr>
          <p:cNvPr id="612354" name="Rectangle 2"/>
          <p:cNvSpPr>
            <a:spLocks noGrp="1" noRot="1" noChangeAspect="1" noChangeArrowheads="1"/>
          </p:cNvSpPr>
          <p:nvPr>
            <p:ph type="sldImg"/>
          </p:nvPr>
        </p:nvSpPr>
        <p:spPr>
          <a:solidFill>
            <a:srgbClr val="FFFFFF"/>
          </a:solidFill>
          <a:ln/>
        </p:spPr>
      </p:sp>
      <p:sp>
        <p:nvSpPr>
          <p:cNvPr id="612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Some think that Jonah had a writing ministry because of the things written in chapter 2. But I tend to think that these were written down later!</a:t>
            </a:r>
          </a:p>
          <a:p>
            <a:r>
              <a:rPr lang="en-US">
                <a:latin typeface="Arial" charset="0"/>
                <a:ea typeface="ＭＳ Ｐゴシック" charset="0"/>
                <a:cs typeface="ＭＳ Ｐゴシック" charset="0"/>
              </a:rPr>
              <a:t>I</a:t>
            </a:r>
            <a:r>
              <a:rPr lang="mr-IN">
                <a:latin typeface="Arial" charset="0"/>
                <a:ea typeface="ＭＳ Ｐゴシック" charset="0"/>
                <a:cs typeface="ＭＳ Ｐゴシック" charset="0"/>
              </a:rPr>
              <a:t>'</a:t>
            </a:r>
            <a:r>
              <a:rPr lang="en-US">
                <a:latin typeface="Arial" charset="0"/>
                <a:ea typeface="ＭＳ Ｐゴシック" charset="0"/>
                <a:cs typeface="ＭＳ Ｐゴシック" charset="0"/>
              </a:rPr>
              <a:t>m not sure that he had a desk and lamp inside the fish.</a:t>
            </a:r>
          </a:p>
          <a:p>
            <a:r>
              <a:rPr lang="en-US">
                <a:latin typeface="Arial" charset="0"/>
                <a:ea typeface="ＭＳ Ｐゴシック" charset="0"/>
                <a:cs typeface="ＭＳ Ｐゴシック" charset="0"/>
              </a:rPr>
              <a:t>Actually, the next slide is the best picture that I have seen that shows what it look like inside the fish</a:t>
            </a:r>
            <a:r>
              <a:rPr lang="is-IS">
                <a:latin typeface="Arial" charset="0"/>
                <a:ea typeface="ＭＳ Ｐゴシック" charset="0"/>
                <a:cs typeface="ＭＳ Ｐゴシック" charset="0"/>
              </a:rPr>
              <a:t>…</a:t>
            </a:r>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979CDCC5-89CD-534B-A88A-6A212C6F76EF}" type="slidenum">
              <a:rPr lang="en-US" sz="1200">
                <a:solidFill>
                  <a:srgbClr val="000000"/>
                </a:solidFill>
                <a:ea typeface="ＭＳ Ｐゴシック" charset="0"/>
                <a:cs typeface="ＭＳ Ｐゴシック" charset="0"/>
              </a:rPr>
              <a:pPr algn="r"/>
              <a:t>37</a:t>
            </a:fld>
            <a:endParaRPr lang="en-US" sz="1200">
              <a:solidFill>
                <a:srgbClr val="000000"/>
              </a:solidFill>
              <a:ea typeface="ＭＳ Ｐゴシック" charset="0"/>
              <a:cs typeface="ＭＳ Ｐゴシック" charset="0"/>
            </a:endParaRPr>
          </a:p>
        </p:txBody>
      </p:sp>
      <p:sp>
        <p:nvSpPr>
          <p:cNvPr id="614402" name="Rectangle 2"/>
          <p:cNvSpPr>
            <a:spLocks noGrp="1" noRot="1" noChangeAspect="1" noChangeArrowheads="1"/>
          </p:cNvSpPr>
          <p:nvPr>
            <p:ph type="sldImg"/>
          </p:nvPr>
        </p:nvSpPr>
        <p:spPr>
          <a:solidFill>
            <a:srgbClr val="FFFFFF"/>
          </a:solidFill>
          <a:ln/>
        </p:spPr>
      </p:sp>
      <p:sp>
        <p:nvSpPr>
          <p:cNvPr id="614403"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Yeah, this is what it look like inside the fish.</a:t>
            </a:r>
          </a:p>
          <a:p>
            <a:r>
              <a:rPr lang="en-US" dirty="0">
                <a:latin typeface="Arial" charset="0"/>
                <a:ea typeface="ＭＳ Ｐゴシック" charset="0"/>
                <a:cs typeface="ＭＳ Ｐゴシック" charset="0"/>
              </a:rPr>
              <a:t>But sometimes in the dark we see the light!</a:t>
            </a:r>
          </a:p>
          <a:p>
            <a:r>
              <a:rPr lang="en-US" dirty="0">
                <a:latin typeface="Arial" charset="0"/>
                <a:ea typeface="ＭＳ Ｐゴシック" charset="0"/>
                <a:cs typeface="ＭＳ Ｐゴシック" charset="0"/>
              </a:rPr>
              <a:t>This is what happened to Jonah where the light finally turned on in his thinking.</a:t>
            </a:r>
          </a:p>
          <a:p>
            <a:r>
              <a:rPr lang="en-US" dirty="0">
                <a:latin typeface="Arial" charset="0"/>
                <a:ea typeface="ＭＳ Ｐゴシック" charset="0"/>
                <a:cs typeface="ＭＳ Ｐゴシック" charset="0"/>
              </a:rPr>
              <a:t>We have this recorded in chapter 2.</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8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BBDF7A43-1CCB-C949-9784-8298BD98DA4A}" type="slidenum">
              <a:rPr lang="en-US" sz="1200">
                <a:solidFill>
                  <a:srgbClr val="000000"/>
                </a:solidFill>
                <a:ea typeface="ＭＳ Ｐゴシック" charset="0"/>
                <a:cs typeface="ＭＳ Ｐゴシック" charset="0"/>
              </a:rPr>
              <a:pPr algn="r"/>
              <a:t>39</a:t>
            </a:fld>
            <a:endParaRPr lang="en-US" sz="1200">
              <a:solidFill>
                <a:srgbClr val="000000"/>
              </a:solidFill>
              <a:ea typeface="ＭＳ Ｐゴシック" charset="0"/>
              <a:cs typeface="ＭＳ Ｐゴシック" charset="0"/>
            </a:endParaRPr>
          </a:p>
        </p:txBody>
      </p:sp>
      <p:sp>
        <p:nvSpPr>
          <p:cNvPr id="626690" name="Rectangle 2"/>
          <p:cNvSpPr>
            <a:spLocks noGrp="1" noRot="1" noChangeAspect="1" noChangeArrowheads="1"/>
          </p:cNvSpPr>
          <p:nvPr>
            <p:ph type="sldImg"/>
          </p:nvPr>
        </p:nvSpPr>
        <p:spPr>
          <a:solidFill>
            <a:srgbClr val="FFFFFF"/>
          </a:solidFill>
          <a:ln/>
        </p:spPr>
      </p:sp>
      <p:sp>
        <p:nvSpPr>
          <p:cNvPr id="626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Was</a:t>
            </a:r>
            <a:r>
              <a:rPr lang="en-US" baseline="0">
                <a:latin typeface="Arial" charset="0"/>
                <a:ea typeface="ＭＳ Ｐゴシック" charset="0"/>
                <a:cs typeface="ＭＳ Ｐゴシック" charset="0"/>
              </a:rPr>
              <a:t> the fish God</a:t>
            </a:r>
            <a:r>
              <a:rPr lang="mr-IN" baseline="0">
                <a:latin typeface="Arial" charset="0"/>
                <a:ea typeface="ＭＳ Ｐゴシック" charset="0"/>
                <a:cs typeface="ＭＳ Ｐゴシック" charset="0"/>
              </a:rPr>
              <a:t>'</a:t>
            </a:r>
            <a:r>
              <a:rPr lang="en-US" baseline="0">
                <a:latin typeface="Arial" charset="0"/>
                <a:ea typeface="ＭＳ Ｐゴシック" charset="0"/>
                <a:cs typeface="ＭＳ Ｐゴシック" charset="0"/>
              </a:rPr>
              <a:t>s judgment on Jonah? Not at all!</a:t>
            </a:r>
          </a:p>
          <a:p>
            <a:r>
              <a:rPr lang="en-US" baseline="0">
                <a:latin typeface="Arial" charset="0"/>
                <a:ea typeface="ＭＳ Ｐゴシック" charset="0"/>
                <a:cs typeface="ＭＳ Ｐゴシック" charset="0"/>
              </a:rPr>
              <a:t>It was the means of deliverance!</a:t>
            </a:r>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D1927476-F91C-F94B-B83F-1D07AFE0361D}" type="slidenum">
              <a:rPr lang="en-US" sz="1200">
                <a:solidFill>
                  <a:srgbClr val="000000"/>
                </a:solidFill>
                <a:ea typeface="ＭＳ Ｐゴシック" charset="0"/>
                <a:cs typeface="ＭＳ Ｐゴシック" charset="0"/>
              </a:rPr>
              <a:pPr algn="r"/>
              <a:t>40</a:t>
            </a:fld>
            <a:endParaRPr lang="en-US" sz="1200">
              <a:solidFill>
                <a:srgbClr val="000000"/>
              </a:solidFill>
              <a:ea typeface="ＭＳ Ｐゴシック" charset="0"/>
              <a:cs typeface="ＭＳ Ｐゴシック" charset="0"/>
            </a:endParaRPr>
          </a:p>
        </p:txBody>
      </p:sp>
      <p:sp>
        <p:nvSpPr>
          <p:cNvPr id="628738" name="Rectangle 2"/>
          <p:cNvSpPr>
            <a:spLocks noGrp="1" noRot="1" noChangeAspect="1" noChangeArrowheads="1"/>
          </p:cNvSpPr>
          <p:nvPr>
            <p:ph type="sldImg"/>
          </p:nvPr>
        </p:nvSpPr>
        <p:spPr>
          <a:solidFill>
            <a:srgbClr val="FFFFFF"/>
          </a:solidFill>
          <a:ln/>
        </p:spPr>
      </p:sp>
      <p:sp>
        <p:nvSpPr>
          <p:cNvPr id="628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Jonah</a:t>
            </a:r>
            <a:r>
              <a:rPr lang="en-US" baseline="0">
                <a:latin typeface="Arial" charset="0"/>
                <a:ea typeface="ＭＳ Ｐゴシック" charset="0"/>
                <a:cs typeface="ＭＳ Ｐゴシック" charset="0"/>
              </a:rPr>
              <a:t> 2 sounds much like a psalm in the book of Psalms. That is because it has the typical Hebrew structure of a thanksgiving psalm.</a:t>
            </a:r>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994F9944-6341-1743-9E02-1EDD204A42B5}" type="slidenum">
              <a:rPr lang="en-US" sz="1200">
                <a:solidFill>
                  <a:srgbClr val="000000"/>
                </a:solidFill>
                <a:ea typeface="ＭＳ Ｐゴシック" charset="0"/>
                <a:cs typeface="ＭＳ Ｐゴシック" charset="0"/>
              </a:rPr>
              <a:pPr algn="r"/>
              <a:t>41</a:t>
            </a:fld>
            <a:endParaRPr lang="en-US" sz="1200">
              <a:solidFill>
                <a:srgbClr val="000000"/>
              </a:solidFill>
              <a:ea typeface="ＭＳ Ｐゴシック" charset="0"/>
              <a:cs typeface="ＭＳ Ｐゴシック" charset="0"/>
            </a:endParaRPr>
          </a:p>
        </p:txBody>
      </p:sp>
      <p:sp>
        <p:nvSpPr>
          <p:cNvPr id="630786" name="Rectangle 2"/>
          <p:cNvSpPr>
            <a:spLocks noGrp="1" noRot="1" noChangeAspect="1" noChangeArrowheads="1"/>
          </p:cNvSpPr>
          <p:nvPr>
            <p:ph type="sldImg"/>
          </p:nvPr>
        </p:nvSpPr>
        <p:spPr>
          <a:solidFill>
            <a:srgbClr val="FFFFFF"/>
          </a:solidFill>
          <a:ln/>
        </p:spPr>
      </p:sp>
      <p:sp>
        <p:nvSpPr>
          <p:cNvPr id="6307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04398BEF-ABE5-7544-A6E0-9E707FAFF984}" type="slidenum">
              <a:rPr lang="en-US" sz="1200">
                <a:solidFill>
                  <a:srgbClr val="000000"/>
                </a:solidFill>
                <a:ea typeface="ＭＳ Ｐゴシック" charset="0"/>
                <a:cs typeface="ＭＳ Ｐゴシック" charset="0"/>
              </a:rPr>
              <a:pPr algn="r"/>
              <a:t>42</a:t>
            </a:fld>
            <a:endParaRPr lang="en-US" sz="1200">
              <a:solidFill>
                <a:srgbClr val="000000"/>
              </a:solidFill>
              <a:ea typeface="ＭＳ Ｐゴシック" charset="0"/>
              <a:cs typeface="ＭＳ Ｐゴシック" charset="0"/>
            </a:endParaRPr>
          </a:p>
        </p:txBody>
      </p:sp>
      <p:sp>
        <p:nvSpPr>
          <p:cNvPr id="632834" name="Rectangle 2"/>
          <p:cNvSpPr>
            <a:spLocks noGrp="1" noRot="1" noChangeAspect="1" noChangeArrowheads="1"/>
          </p:cNvSpPr>
          <p:nvPr>
            <p:ph type="sldImg"/>
          </p:nvPr>
        </p:nvSpPr>
        <p:spPr>
          <a:solidFill>
            <a:srgbClr val="FFFFFF"/>
          </a:solidFill>
          <a:ln/>
        </p:spPr>
      </p:sp>
      <p:sp>
        <p:nvSpPr>
          <p:cNvPr id="632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5C693272-B711-484D-AA66-5E8DD68AAB99}" type="slidenum">
              <a:rPr lang="en-US" sz="1200">
                <a:solidFill>
                  <a:srgbClr val="000000"/>
                </a:solidFill>
                <a:ea typeface="ＭＳ Ｐゴシック" charset="0"/>
                <a:cs typeface="ＭＳ Ｐゴシック" charset="0"/>
              </a:rPr>
              <a:pPr algn="r"/>
              <a:t>44</a:t>
            </a:fld>
            <a:endParaRPr lang="en-US" sz="1200">
              <a:solidFill>
                <a:srgbClr val="000000"/>
              </a:solidFill>
              <a:ea typeface="ＭＳ Ｐゴシック" charset="0"/>
              <a:cs typeface="ＭＳ Ｐゴシック" charset="0"/>
            </a:endParaRPr>
          </a:p>
        </p:txBody>
      </p:sp>
      <p:sp>
        <p:nvSpPr>
          <p:cNvPr id="640002" name="Rectangle 2"/>
          <p:cNvSpPr>
            <a:spLocks noGrp="1" noRot="1" noChangeAspect="1" noChangeArrowheads="1"/>
          </p:cNvSpPr>
          <p:nvPr>
            <p:ph type="sldImg"/>
          </p:nvPr>
        </p:nvSpPr>
        <p:spPr>
          <a:solidFill>
            <a:srgbClr val="FFFFFF"/>
          </a:solidFill>
          <a:ln/>
        </p:spPr>
      </p:sp>
      <p:sp>
        <p:nvSpPr>
          <p:cNvPr id="640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44A00260-66FD-EA49-A066-9137653EE0FE}" type="slidenum">
              <a:rPr lang="en-US" sz="1200">
                <a:solidFill>
                  <a:srgbClr val="000000"/>
                </a:solidFill>
                <a:ea typeface="ＭＳ Ｐゴシック" charset="0"/>
                <a:cs typeface="ＭＳ Ｐゴシック" charset="0"/>
              </a:rPr>
              <a:pPr algn="r"/>
              <a:t>46</a:t>
            </a:fld>
            <a:endParaRPr lang="en-US" sz="1200">
              <a:solidFill>
                <a:srgbClr val="000000"/>
              </a:solidFill>
              <a:ea typeface="ＭＳ Ｐゴシック" charset="0"/>
              <a:cs typeface="ＭＳ Ｐゴシック" charset="0"/>
            </a:endParaRPr>
          </a:p>
        </p:txBody>
      </p:sp>
      <p:sp>
        <p:nvSpPr>
          <p:cNvPr id="643074" name="Rectangle 2"/>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lIns="90487" tIns="44450" rIns="90487" bIns="44450"/>
          <a:lstStyle/>
          <a:p>
            <a:endParaRPr lang="en-US">
              <a:latin typeface="Arial" charset="0"/>
              <a:ea typeface="ＭＳ Ｐゴシック" charset="0"/>
              <a:cs typeface="ＭＳ Ｐゴシック" charset="0"/>
            </a:endParaRPr>
          </a:p>
        </p:txBody>
      </p:sp>
      <p:sp>
        <p:nvSpPr>
          <p:cNvPr id="643075" name="Rectangle 3"/>
          <p:cNvSpPr>
            <a:spLocks noGrp="1" noRot="1" noChangeAspect="1" noChangeArrowheads="1"/>
          </p:cNvSpPr>
          <p:nvPr>
            <p:ph type="sldImg"/>
          </p:nvPr>
        </p:nvSpPr>
        <p:spPr>
          <a:xfrm>
            <a:off x="1150938" y="692150"/>
            <a:ext cx="4556125" cy="3416300"/>
          </a:xfrm>
          <a:solidFill>
            <a:srgbClr val="FFFFFF"/>
          </a:solidFill>
          <a:ln w="12700" cap="flat">
            <a:solidFill>
              <a:schemeClr val="tx1"/>
            </a:solidFill>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26E85C6F-3BF9-6A4D-8F1E-EAA89C9DEBF5}" type="slidenum">
              <a:rPr lang="en-US" sz="1200">
                <a:solidFill>
                  <a:srgbClr val="000000"/>
                </a:solidFill>
                <a:ea typeface="ＭＳ Ｐゴシック" charset="0"/>
                <a:cs typeface="ＭＳ Ｐゴシック" charset="0"/>
              </a:rPr>
              <a:pPr algn="r"/>
              <a:t>49</a:t>
            </a:fld>
            <a:endParaRPr lang="en-US" sz="1200">
              <a:solidFill>
                <a:srgbClr val="000000"/>
              </a:solidFill>
              <a:ea typeface="ＭＳ Ｐゴシック" charset="0"/>
              <a:cs typeface="ＭＳ Ｐゴシック" charset="0"/>
            </a:endParaRPr>
          </a:p>
        </p:txBody>
      </p:sp>
      <p:sp>
        <p:nvSpPr>
          <p:cNvPr id="649218" name="Rectangle 2"/>
          <p:cNvSpPr>
            <a:spLocks noGrp="1" noRot="1" noChangeAspect="1" noChangeArrowheads="1" noTextEdit="1"/>
          </p:cNvSpPr>
          <p:nvPr>
            <p:ph type="sldImg"/>
          </p:nvPr>
        </p:nvSpPr>
        <p:spPr>
          <a:solidFill>
            <a:srgbClr val="FFFFFF"/>
          </a:solidFill>
          <a:ln/>
        </p:spPr>
      </p:sp>
      <p:sp>
        <p:nvSpPr>
          <p:cNvPr id="64921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So what have I learned?  Everything I am, have, and do—it</a:t>
            </a:r>
            <a:r>
              <a:rPr lang="mr-IN"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all because of God</a:t>
            </a:r>
            <a:r>
              <a:rPr lang="mr-IN"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grace.  Who would have ever thought that this shy boy—from a broken home whose parents and those they have married have endured 12 divorces—who would ever thought that this guy would be privileged to serve Him at SBC and beyond?</a:t>
            </a:r>
            <a:endParaRPr lang="en-US" dirty="0">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How does God want us to respond to </a:t>
            </a:r>
            <a:r>
              <a:rPr kumimoji="1" lang="en-US" sz="1200" u="sng" kern="1200" dirty="0">
                <a:solidFill>
                  <a:schemeClr val="tx1"/>
                </a:solidFill>
                <a:effectLst/>
                <a:latin typeface="Times New Roman" pitchFamily="-112" charset="0"/>
                <a:ea typeface="ＭＳ Ｐゴシック" pitchFamily="-112" charset="-128"/>
                <a:cs typeface="ＭＳ Ｐゴシック" pitchFamily="-112" charset="-128"/>
              </a:rPr>
              <a:t>unresponsive</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people? Such an incident is all too common.  In fact, today we will take a look at a </a:t>
            </a:r>
            <a:r>
              <a:rPr kumimoji="1" lang="en-US" sz="1200" i="1" kern="1200" dirty="0">
                <a:solidFill>
                  <a:schemeClr val="tx1"/>
                </a:solidFill>
                <a:effectLst/>
                <a:latin typeface="Times New Roman" pitchFamily="-112" charset="0"/>
                <a:ea typeface="ＭＳ Ｐゴシック" pitchFamily="-112" charset="-128"/>
                <a:cs typeface="ＭＳ Ｐゴシック" pitchFamily="-112" charset="-128"/>
              </a:rPr>
              <a:t>biblical</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character with this same unfeeling attitude.  As we do so, I believe that God will challenge us with four principles on our own need to show compassion for other people. </a:t>
            </a:r>
            <a:endParaRPr lang="en-US" dirty="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3C033B83-82B1-004C-8DB7-0836F7AD69BD}" type="slidenum">
              <a:rPr lang="en-US" sz="1200">
                <a:solidFill>
                  <a:srgbClr val="000000"/>
                </a:solidFill>
                <a:ea typeface="ＭＳ Ｐゴシック" charset="0"/>
                <a:cs typeface="ＭＳ Ｐゴシック" charset="0"/>
              </a:rPr>
              <a:pPr algn="r"/>
              <a:t>51</a:t>
            </a:fld>
            <a:endParaRPr lang="en-US" sz="1200">
              <a:solidFill>
                <a:srgbClr val="000000"/>
              </a:solidFill>
              <a:ea typeface="ＭＳ Ｐゴシック" charset="0"/>
              <a:cs typeface="ＭＳ Ｐゴシック" charset="0"/>
            </a:endParaRPr>
          </a:p>
        </p:txBody>
      </p:sp>
      <p:sp>
        <p:nvSpPr>
          <p:cNvPr id="714754" name="Rectangle 2"/>
          <p:cNvSpPr>
            <a:spLocks noGrp="1" noRot="1" noChangeAspect="1" noChangeArrowheads="1"/>
          </p:cNvSpPr>
          <p:nvPr>
            <p:ph type="sldImg"/>
          </p:nvPr>
        </p:nvSpPr>
        <p:spPr>
          <a:solidFill>
            <a:srgbClr val="FFFFFF"/>
          </a:solidFill>
          <a:ln/>
        </p:spPr>
      </p:sp>
      <p:sp>
        <p:nvSpPr>
          <p:cNvPr id="714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2C3CE844-FF0B-B54E-BCDE-99F82718900C}" type="slidenum">
              <a:rPr lang="en-US" sz="1200">
                <a:solidFill>
                  <a:srgbClr val="000000"/>
                </a:solidFill>
                <a:ea typeface="ＭＳ Ｐゴシック" charset="0"/>
                <a:cs typeface="ＭＳ Ｐゴシック" charset="0"/>
              </a:rPr>
              <a:pPr algn="r"/>
              <a:t>52</a:t>
            </a:fld>
            <a:endParaRPr lang="en-US" sz="1200">
              <a:solidFill>
                <a:srgbClr val="000000"/>
              </a:solidFill>
              <a:ea typeface="ＭＳ Ｐゴシック" charset="0"/>
              <a:cs typeface="ＭＳ Ｐゴシック" charset="0"/>
            </a:endParaRPr>
          </a:p>
        </p:txBody>
      </p:sp>
      <p:sp>
        <p:nvSpPr>
          <p:cNvPr id="716802" name="Rectangle 2"/>
          <p:cNvSpPr>
            <a:spLocks noGrp="1" noRot="1" noChangeAspect="1" noChangeArrowheads="1"/>
          </p:cNvSpPr>
          <p:nvPr>
            <p:ph type="sldImg"/>
          </p:nvPr>
        </p:nvSpPr>
        <p:spPr>
          <a:solidFill>
            <a:srgbClr val="FFFFFF"/>
          </a:solidFill>
          <a:ln/>
        </p:spPr>
      </p:sp>
      <p:sp>
        <p:nvSpPr>
          <p:cNvPr id="7168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Calibri" charset="0"/>
                <a:ea typeface="ＭＳ Ｐゴシック" charset="0"/>
                <a:cs typeface="ＭＳ Ｐゴシック" charset="0"/>
              </a:rPr>
              <a:t>Susan</a:t>
            </a:r>
            <a:r>
              <a:rPr lang="mr-IN" altLang="ja-JP"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10</a:t>
            </a:r>
            <a:r>
              <a:rPr lang="en-US" baseline="30000" dirty="0">
                <a:latin typeface="Calibri" charset="0"/>
                <a:ea typeface="ＭＳ Ｐゴシック" charset="0"/>
                <a:cs typeface="ＭＳ Ｐゴシック" charset="0"/>
              </a:rPr>
              <a:t>th</a:t>
            </a:r>
            <a:r>
              <a:rPr lang="en-US" dirty="0">
                <a:latin typeface="Calibri" charset="0"/>
                <a:ea typeface="ＭＳ Ｐゴシック" charset="0"/>
                <a:cs typeface="ＭＳ Ｐゴシック" charset="0"/>
              </a:rPr>
              <a:t> HS reunion had one student retire at age 28</a:t>
            </a:r>
          </a:p>
          <a:p>
            <a:pPr eaLnBrk="1" hangingPunct="1"/>
            <a:r>
              <a:rPr lang="en-US" dirty="0">
                <a:latin typeface="Calibri" charset="0"/>
                <a:ea typeface="ＭＳ Ｐゴシック" charset="0"/>
                <a:cs typeface="ＭＳ Ｐゴシック" charset="0"/>
              </a:rPr>
              <a:t>Christopher Lee's HS reunion in HK passed out business cards—"vice president...CEO…Prime Minister" then "SBC prof" so they paid for his lunch</a:t>
            </a:r>
          </a:p>
          <a:p>
            <a:pPr eaLnBrk="1" hangingPunct="1"/>
            <a:r>
              <a:rPr lang="en-US" dirty="0">
                <a:latin typeface="Calibri" charset="0"/>
                <a:ea typeface="ＭＳ Ｐゴシック" charset="0"/>
                <a:cs typeface="ＭＳ Ｐゴシック" charset="0"/>
              </a:rPr>
              <a:t>Dad</a:t>
            </a:r>
            <a:r>
              <a:rPr lang="mr-IN" altLang="ja-JP"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25</a:t>
            </a:r>
            <a:r>
              <a:rPr lang="en-US" baseline="30000" dirty="0">
                <a:latin typeface="Calibri" charset="0"/>
                <a:ea typeface="ＭＳ Ｐゴシック" charset="0"/>
                <a:cs typeface="ＭＳ Ｐゴシック" charset="0"/>
              </a:rPr>
              <a:t>th</a:t>
            </a:r>
            <a:r>
              <a:rPr lang="en-US" dirty="0">
                <a:latin typeface="Calibri" charset="0"/>
                <a:ea typeface="ＭＳ Ｐゴシック" charset="0"/>
                <a:cs typeface="ＭＳ Ｐゴシック" charset="0"/>
              </a:rPr>
              <a:t> HS reunion—man voted most likely to succeed could not come as the warden would not let him out of prison!</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8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9057F922-8947-7F46-A641-19EE71D4CBFC}" type="slidenum">
              <a:rPr lang="en-US" sz="1200">
                <a:solidFill>
                  <a:srgbClr val="000000"/>
                </a:solidFill>
                <a:ea typeface="ＭＳ Ｐゴシック" charset="0"/>
                <a:cs typeface="ＭＳ Ｐゴシック" charset="0"/>
              </a:rPr>
              <a:pPr algn="r"/>
              <a:t>53</a:t>
            </a:fld>
            <a:endParaRPr lang="en-US" sz="1200">
              <a:solidFill>
                <a:srgbClr val="000000"/>
              </a:solidFill>
              <a:ea typeface="ＭＳ Ｐゴシック" charset="0"/>
              <a:cs typeface="ＭＳ Ｐゴシック" charset="0"/>
            </a:endParaRPr>
          </a:p>
        </p:txBody>
      </p:sp>
      <p:sp>
        <p:nvSpPr>
          <p:cNvPr id="729090" name="Rectangle 2"/>
          <p:cNvSpPr>
            <a:spLocks noGrp="1" noRot="1" noChangeAspect="1" noChangeArrowheads="1"/>
          </p:cNvSpPr>
          <p:nvPr>
            <p:ph type="sldImg"/>
          </p:nvPr>
        </p:nvSpPr>
        <p:spPr>
          <a:solidFill>
            <a:srgbClr val="FFFFFF"/>
          </a:solidFill>
          <a:ln/>
        </p:spPr>
      </p:sp>
      <p:sp>
        <p:nvSpPr>
          <p:cNvPr id="7290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0" dirty="0">
                <a:latin typeface="Calibri" charset="0"/>
                <a:ea typeface="ＭＳ Ｐゴシック" charset="0"/>
                <a:cs typeface="ＭＳ Ｐゴシック" charset="0"/>
              </a:rPr>
              <a:t>One western journalist referred to Singapore as a </a:t>
            </a:r>
            <a:r>
              <a:rPr lang="mr-IN" altLang="ja-JP" b="0" dirty="0">
                <a:latin typeface="Calibri" charset="0"/>
                <a:ea typeface="ＭＳ Ｐゴシック" charset="0"/>
                <a:cs typeface="ＭＳ Ｐゴシック" charset="0"/>
              </a:rPr>
              <a:t>"</a:t>
            </a:r>
            <a:r>
              <a:rPr lang="en-US" altLang="ja-JP" b="0" dirty="0">
                <a:latin typeface="Calibri" charset="0"/>
                <a:ea typeface="ＭＳ Ｐゴシック" charset="0"/>
                <a:cs typeface="ＭＳ Ｐゴシック" charset="0"/>
              </a:rPr>
              <a:t>city of fear</a:t>
            </a:r>
            <a:r>
              <a:rPr lang="mr-IN" altLang="ja-JP" b="0" dirty="0">
                <a:latin typeface="Calibri" charset="0"/>
                <a:ea typeface="ＭＳ Ｐゴシック" charset="0"/>
                <a:cs typeface="ＭＳ Ｐゴシック" charset="0"/>
              </a:rPr>
              <a:t>"</a:t>
            </a:r>
            <a:r>
              <a:rPr lang="en-US" altLang="ja-JP" b="0" dirty="0">
                <a:latin typeface="Calibri" charset="0"/>
                <a:ea typeface="ＭＳ Ｐゴシック" charset="0"/>
                <a:cs typeface="ＭＳ Ｐゴシック" charset="0"/>
              </a:rPr>
              <a:t>—fear of breaking the law, fear of not making the grade, fear of not having enough money, etc.</a:t>
            </a:r>
          </a:p>
          <a:p>
            <a:pPr eaLnBrk="1" hangingPunct="1"/>
            <a:endParaRPr lang="en-US" b="0" dirty="0">
              <a:latin typeface="Calibri" charset="0"/>
              <a:ea typeface="ＭＳ Ｐゴシック" charset="0"/>
              <a:cs typeface="ＭＳ Ｐゴシック" charset="0"/>
            </a:endParaRPr>
          </a:p>
          <a:p>
            <a:pPr eaLnBrk="1" hangingPunct="1"/>
            <a:r>
              <a:rPr lang="en-US" b="0" dirty="0">
                <a:latin typeface="Calibri" charset="0"/>
                <a:ea typeface="ＭＳ Ｐゴシック" charset="0"/>
                <a:cs typeface="ＭＳ Ｐゴシック" charset="0"/>
              </a:rPr>
              <a:t>Years ago Lee Kuan Yew noted that Singaporeans are not risk-takers in business.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fld id="{F90CE580-3006-914E-BDFE-A4AC6F3FAB56}" type="slidenum">
              <a:rPr lang="en-US" sz="1200">
                <a:solidFill>
                  <a:srgbClr val="000000"/>
                </a:solidFill>
                <a:latin typeface="Arial" charset="0"/>
                <a:ea typeface="ＭＳ Ｐゴシック" charset="0"/>
                <a:cs typeface="ＭＳ Ｐゴシック" charset="0"/>
              </a:rPr>
              <a:pPr eaLnBrk="1" hangingPunct="1"/>
              <a:t>54</a:t>
            </a:fld>
            <a:endParaRPr lang="en-US" sz="1200">
              <a:solidFill>
                <a:srgbClr val="000000"/>
              </a:solidFill>
              <a:latin typeface="Arial" charset="0"/>
              <a:ea typeface="ＭＳ Ｐゴシック" charset="0"/>
              <a:cs typeface="ＭＳ Ｐゴシック" charset="0"/>
            </a:endParaRPr>
          </a:p>
        </p:txBody>
      </p:sp>
      <p:sp>
        <p:nvSpPr>
          <p:cNvPr id="731138" name="Rectangle 2"/>
          <p:cNvSpPr>
            <a:spLocks noGrp="1" noRot="1" noChangeAspect="1" noChangeArrowheads="1"/>
          </p:cNvSpPr>
          <p:nvPr>
            <p:ph type="sldImg"/>
          </p:nvPr>
        </p:nvSpPr>
        <p:spPr>
          <a:solidFill>
            <a:srgbClr val="FFFFFF"/>
          </a:solidFill>
          <a:ln/>
        </p:spPr>
      </p:sp>
      <p:sp>
        <p:nvSpPr>
          <p:cNvPr id="731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5" name="Slide Image Placeholder 1"/>
          <p:cNvSpPr>
            <a:spLocks noGrp="1" noRot="1" noChangeAspect="1"/>
          </p:cNvSpPr>
          <p:nvPr>
            <p:ph type="sldImg"/>
          </p:nvPr>
        </p:nvSpPr>
        <p:spPr>
          <a:solidFill>
            <a:srgbClr val="FFFFFF"/>
          </a:solidFill>
          <a:ln/>
        </p:spPr>
      </p:sp>
      <p:sp>
        <p:nvSpPr>
          <p:cNvPr id="733186" name="Notes Placeholder 2"/>
          <p:cNvSpPr>
            <a:spLocks noGrp="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pPr eaLnBrk="1" hangingPunct="1"/>
            <a:r>
              <a:rPr lang="en-US" sz="1400">
                <a:latin typeface="Calibri" charset="0"/>
                <a:ea typeface="ＭＳ Ｐゴシック" charset="0"/>
                <a:cs typeface="ＭＳ Ｐゴシック" charset="0"/>
              </a:rPr>
              <a:t>What does the Lord think of us when we ignore his promptings to witness?  </a:t>
            </a:r>
          </a:p>
          <a:p>
            <a:pPr eaLnBrk="1" hangingPunct="1"/>
            <a:r>
              <a:rPr lang="en-US" sz="1400">
                <a:latin typeface="Calibri" charset="0"/>
                <a:ea typeface="ＭＳ Ｐゴシック" charset="0"/>
                <a:cs typeface="ＭＳ Ｐゴシック" charset="0"/>
              </a:rPr>
              <a:t>How does he respond when we are unfaithful in bringing his message? </a:t>
            </a:r>
          </a:p>
        </p:txBody>
      </p:sp>
      <p:sp>
        <p:nvSpPr>
          <p:cNvPr id="733187"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CE738318-2B08-FC4A-94D2-2A0E81585823}" type="slidenum">
              <a:rPr lang="en-US" sz="1200">
                <a:solidFill>
                  <a:srgbClr val="000000"/>
                </a:solidFill>
                <a:ea typeface="ＭＳ Ｐゴシック" charset="0"/>
                <a:cs typeface="ＭＳ Ｐゴシック" charset="0"/>
              </a:rPr>
              <a:pPr algn="r"/>
              <a:t>55</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3" name="Slide Image Placeholder 1"/>
          <p:cNvSpPr>
            <a:spLocks noGrp="1" noRot="1" noChangeAspect="1"/>
          </p:cNvSpPr>
          <p:nvPr>
            <p:ph type="sldImg"/>
          </p:nvPr>
        </p:nvSpPr>
        <p:spPr>
          <a:solidFill>
            <a:srgbClr val="FFFFFF"/>
          </a:solidFill>
          <a:ln/>
        </p:spPr>
      </p:sp>
      <p:sp>
        <p:nvSpPr>
          <p:cNvPr id="735234" name="Notes Placeholder 2"/>
          <p:cNvSpPr>
            <a:spLocks noGrp="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pPr eaLnBrk="1" hangingPunct="1"/>
            <a:r>
              <a:rPr lang="en-US" dirty="0">
                <a:latin typeface="Calibri" charset="0"/>
                <a:ea typeface="ＭＳ Ｐゴシック" charset="0"/>
                <a:cs typeface="ＭＳ Ｐゴシック" charset="0"/>
              </a:rPr>
              <a:t>If anyone knows about failure, it</a:t>
            </a:r>
            <a:r>
              <a:rPr lang="mr-IN" altLang="ja-JP"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Jonah !</a:t>
            </a:r>
          </a:p>
        </p:txBody>
      </p:sp>
      <p:sp>
        <p:nvSpPr>
          <p:cNvPr id="735235"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FE367AAD-B2E4-E143-8031-7E850DEAB3F0}" type="slidenum">
              <a:rPr lang="en-US" sz="1200">
                <a:solidFill>
                  <a:srgbClr val="000000"/>
                </a:solidFill>
                <a:ea typeface="ＭＳ Ｐゴシック" charset="0"/>
                <a:cs typeface="ＭＳ Ｐゴシック" charset="0"/>
              </a:rPr>
              <a:pPr algn="r"/>
              <a:t>56</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2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B705BB18-F434-5C4F-A899-4811993AA90F}" type="slidenum">
              <a:rPr lang="en-US" sz="1200">
                <a:solidFill>
                  <a:srgbClr val="000000"/>
                </a:solidFill>
                <a:ea typeface="ＭＳ Ｐゴシック" charset="0"/>
                <a:cs typeface="ＭＳ Ｐゴシック" charset="0"/>
              </a:rPr>
              <a:pPr algn="r"/>
              <a:t>57</a:t>
            </a:fld>
            <a:endParaRPr lang="en-US" sz="1200">
              <a:solidFill>
                <a:srgbClr val="000000"/>
              </a:solidFill>
              <a:ea typeface="ＭＳ Ｐゴシック" charset="0"/>
              <a:cs typeface="ＭＳ Ｐゴシック" charset="0"/>
            </a:endParaRPr>
          </a:p>
        </p:txBody>
      </p:sp>
      <p:sp>
        <p:nvSpPr>
          <p:cNvPr id="739330" name="Rectangle 2"/>
          <p:cNvSpPr>
            <a:spLocks noGrp="1" noRot="1" noChangeAspect="1" noChangeArrowheads="1"/>
          </p:cNvSpPr>
          <p:nvPr>
            <p:ph type="sldImg"/>
          </p:nvPr>
        </p:nvSpPr>
        <p:spPr>
          <a:solidFill>
            <a:srgbClr val="FFFFFF"/>
          </a:solidFill>
          <a:ln/>
        </p:spPr>
      </p:sp>
      <p:sp>
        <p:nvSpPr>
          <p:cNvPr id="7393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600" dirty="0">
                <a:latin typeface="Calibri" charset="0"/>
                <a:ea typeface="ＭＳ Ｐゴシック" charset="0"/>
                <a:cs typeface="ＭＳ Ｐゴシック" charset="0"/>
              </a:rPr>
              <a:t>In his grace he </a:t>
            </a:r>
            <a:r>
              <a:rPr lang="en-US" sz="1600" dirty="0" err="1">
                <a:latin typeface="Calibri" charset="0"/>
                <a:ea typeface="ＭＳ Ｐゴシック" charset="0"/>
                <a:cs typeface="ＭＳ Ｐゴシック" charset="0"/>
              </a:rPr>
              <a:t>doesn</a:t>
            </a:r>
            <a:r>
              <a:rPr lang="mr-IN" altLang="ja-JP" sz="1600" dirty="0">
                <a:latin typeface="Calibri" charset="0"/>
                <a:ea typeface="ＭＳ Ｐゴシック" charset="0"/>
                <a:cs typeface="ＭＳ Ｐゴシック" charset="0"/>
              </a:rPr>
              <a:t>'</a:t>
            </a:r>
            <a:r>
              <a:rPr lang="en-US" sz="1600" dirty="0">
                <a:latin typeface="Calibri" charset="0"/>
                <a:ea typeface="ＭＳ Ｐゴシック" charset="0"/>
                <a:cs typeface="ＭＳ Ｐゴシック" charset="0"/>
              </a:rPr>
              <a:t>t beat us over the head when we fail to witness—he often gives us more opportunities</a:t>
            </a:r>
            <a:r>
              <a:rPr lang="en-US" sz="2000" dirty="0">
                <a:latin typeface="Calibri" charset="0"/>
                <a:ea typeface="ＭＳ Ｐゴシック" charset="0"/>
                <a:cs typeface="ＭＳ Ｐゴシック" charset="0"/>
              </a:rPr>
              <a:t> </a:t>
            </a:r>
          </a:p>
          <a:p>
            <a:pPr eaLnBrk="1" hangingPunct="1"/>
            <a:endParaRPr lang="en-US" sz="1400" dirty="0">
              <a:latin typeface="Calibri" charset="0"/>
              <a:ea typeface="ＭＳ Ｐゴシック" charset="0"/>
              <a:cs typeface="ＭＳ Ｐゴシック" charset="0"/>
            </a:endParaRPr>
          </a:p>
          <a:p>
            <a:pPr eaLnBrk="1" hangingPunct="1"/>
            <a:r>
              <a:rPr lang="en-US" sz="1400" dirty="0">
                <a:latin typeface="Calibri" charset="0"/>
                <a:ea typeface="ＭＳ Ｐゴシック" charset="0"/>
                <a:cs typeface="ＭＳ Ｐゴシック" charset="0"/>
              </a:rPr>
              <a:t>Then the Lord spoke to Jonah a second time: </a:t>
            </a:r>
            <a:r>
              <a:rPr lang="en-US" sz="1400" baseline="30000" dirty="0">
                <a:latin typeface="Calibri" charset="0"/>
                <a:ea typeface="ＭＳ Ｐゴシック" charset="0"/>
                <a:cs typeface="ＭＳ Ｐゴシック" charset="0"/>
              </a:rPr>
              <a:t>2 </a:t>
            </a:r>
            <a:r>
              <a:rPr lang="mr-IN" altLang="ja-JP" sz="1400" dirty="0">
                <a:latin typeface="Calibri" charset="0"/>
                <a:ea typeface="ＭＳ Ｐゴシック" charset="0"/>
                <a:cs typeface="ＭＳ Ｐゴシック" charset="0"/>
              </a:rPr>
              <a:t>"</a:t>
            </a:r>
            <a:r>
              <a:rPr lang="en-US" altLang="ja-JP" sz="1400" dirty="0">
                <a:latin typeface="Calibri" charset="0"/>
                <a:ea typeface="ＭＳ Ｐゴシック" charset="0"/>
                <a:cs typeface="ＭＳ Ｐゴシック" charset="0"/>
              </a:rPr>
              <a:t>Get up and go to the great city of Nineveh, and deliver the message I have given you.</a:t>
            </a:r>
            <a:r>
              <a:rPr lang="mr-IN" altLang="ja-JP" sz="1400" dirty="0">
                <a:latin typeface="Calibri" charset="0"/>
                <a:ea typeface="ＭＳ Ｐゴシック" charset="0"/>
                <a:cs typeface="ＭＳ Ｐゴシック" charset="0"/>
              </a:rPr>
              <a:t>"</a:t>
            </a:r>
            <a:r>
              <a:rPr lang="en-US" altLang="ja-JP" sz="1400" dirty="0">
                <a:latin typeface="Calibri" charset="0"/>
                <a:ea typeface="ＭＳ Ｐゴシック" charset="0"/>
                <a:cs typeface="ＭＳ Ｐゴシック" charset="0"/>
              </a:rPr>
              <a:t> (3:1-2 NLT)</a:t>
            </a:r>
            <a:endParaRPr lang="en-US" sz="1600" dirty="0">
              <a:latin typeface="Calibri"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7C329DE3-52FC-9045-9CB6-2897E3FDDC13}" type="slidenum">
              <a:rPr lang="en-US" sz="1200">
                <a:solidFill>
                  <a:srgbClr val="000000"/>
                </a:solidFill>
                <a:ea typeface="ＭＳ Ｐゴシック" charset="0"/>
                <a:cs typeface="ＭＳ Ｐゴシック" charset="0"/>
              </a:rPr>
              <a:pPr algn="r"/>
              <a:t>60</a:t>
            </a:fld>
            <a:endParaRPr lang="en-US" sz="1200">
              <a:solidFill>
                <a:srgbClr val="000000"/>
              </a:solidFill>
              <a:ea typeface="ＭＳ Ｐゴシック" charset="0"/>
              <a:cs typeface="ＭＳ Ｐゴシック" charset="0"/>
            </a:endParaRPr>
          </a:p>
        </p:txBody>
      </p:sp>
      <p:sp>
        <p:nvSpPr>
          <p:cNvPr id="745474" name="Rectangle 2"/>
          <p:cNvSpPr>
            <a:spLocks noGrp="1" noRot="1" noChangeAspect="1" noChangeArrowheads="1"/>
          </p:cNvSpPr>
          <p:nvPr>
            <p:ph type="sldImg"/>
          </p:nvPr>
        </p:nvSpPr>
        <p:spPr>
          <a:solidFill>
            <a:srgbClr val="FFFFFF"/>
          </a:solidFill>
          <a:ln/>
        </p:spPr>
      </p:sp>
      <p:sp>
        <p:nvSpPr>
          <p:cNvPr id="745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FFF1F576-749D-D044-8077-DF46F23FCDF9}" type="slidenum">
              <a:rPr lang="en-US" sz="1200">
                <a:solidFill>
                  <a:srgbClr val="000000"/>
                </a:solidFill>
                <a:ea typeface="ＭＳ Ｐゴシック" charset="0"/>
                <a:cs typeface="ＭＳ Ｐゴシック" charset="0"/>
              </a:rPr>
              <a:pPr algn="r"/>
              <a:t>61</a:t>
            </a:fld>
            <a:endParaRPr lang="en-US" sz="1200">
              <a:solidFill>
                <a:srgbClr val="000000"/>
              </a:solidFill>
              <a:ea typeface="ＭＳ Ｐゴシック" charset="0"/>
              <a:cs typeface="ＭＳ Ｐゴシック" charset="0"/>
            </a:endParaRPr>
          </a:p>
        </p:txBody>
      </p:sp>
      <p:sp>
        <p:nvSpPr>
          <p:cNvPr id="747522" name="Rectangle 2"/>
          <p:cNvSpPr>
            <a:spLocks noGrp="1" noRot="1" noChangeAspect="1" noChangeArrowheads="1"/>
          </p:cNvSpPr>
          <p:nvPr>
            <p:ph type="sldImg"/>
          </p:nvPr>
        </p:nvSpPr>
        <p:spPr>
          <a:solidFill>
            <a:srgbClr val="FFFFFF"/>
          </a:solidFill>
          <a:ln/>
        </p:spPr>
      </p:sp>
      <p:sp>
        <p:nvSpPr>
          <p:cNvPr id="747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7" name="Slide Image Placeholder 1"/>
          <p:cNvSpPr>
            <a:spLocks noGrp="1" noRot="1" noChangeAspect="1"/>
          </p:cNvSpPr>
          <p:nvPr>
            <p:ph type="sldImg"/>
          </p:nvPr>
        </p:nvSpPr>
        <p:spPr>
          <a:solidFill>
            <a:srgbClr val="FFFFFF"/>
          </a:solidFill>
          <a:ln/>
        </p:spPr>
      </p:sp>
      <p:sp>
        <p:nvSpPr>
          <p:cNvPr id="751618" name="Notes Placeholder 2"/>
          <p:cNvSpPr>
            <a:spLocks noGrp="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pPr eaLnBrk="1" hangingPunct="1"/>
            <a:endParaRPr lang="en-US" sz="1400" b="0" dirty="0">
              <a:latin typeface="Calibri" charset="0"/>
              <a:ea typeface="ＭＳ Ｐゴシック" charset="0"/>
              <a:cs typeface="ＭＳ Ｐゴシック" charset="0"/>
            </a:endParaRPr>
          </a:p>
          <a:p>
            <a:pPr eaLnBrk="1" hangingPunct="1"/>
            <a:r>
              <a:rPr lang="mr-IN" sz="1400" b="0" dirty="0">
                <a:latin typeface="Calibri" charset="0"/>
                <a:ea typeface="ＭＳ Ｐゴシック" charset="0"/>
                <a:cs typeface="ＭＳ Ｐゴシック" charset="0"/>
              </a:rPr>
              <a:t>"</a:t>
            </a:r>
            <a:r>
              <a:rPr kumimoji="1" lang="en-SG" sz="1200" b="0" i="0" u="none" strike="noStrike" kern="1200" baseline="0">
                <a:solidFill>
                  <a:schemeClr val="tx1"/>
                </a:solidFill>
                <a:latin typeface="Times New Roman" pitchFamily="-112" charset="0"/>
                <a:ea typeface="ＭＳ Ｐゴシック" pitchFamily="-112" charset="-128"/>
                <a:cs typeface="ＭＳ Ｐゴシック" pitchFamily="-112" charset="-128"/>
              </a:rPr>
              <a:t>This time Jonah obeyed the Lord</a:t>
            </a:r>
            <a:r>
              <a:rPr kumimoji="1" lang="mr-IN" sz="1200" b="0" i="0" u="none" strike="noStrike" kern="1200" baseline="0">
                <a:solidFill>
                  <a:schemeClr val="tx1"/>
                </a:solidFill>
                <a:latin typeface="Times New Roman" pitchFamily="-112" charset="0"/>
                <a:ea typeface="ＭＳ Ｐゴシック" pitchFamily="-112" charset="-128"/>
                <a:cs typeface="ＭＳ Ｐゴシック" pitchFamily="-112" charset="-128"/>
              </a:rPr>
              <a:t>'</a:t>
            </a:r>
            <a:r>
              <a:rPr kumimoji="1" lang="en-SG" sz="1200" b="0" i="0" u="none" strike="noStrike" kern="1200" baseline="0">
                <a:solidFill>
                  <a:schemeClr val="tx1"/>
                </a:solidFill>
                <a:latin typeface="Times New Roman" pitchFamily="-112" charset="0"/>
                <a:ea typeface="ＭＳ Ｐゴシック" pitchFamily="-112" charset="-128"/>
                <a:cs typeface="ＭＳ Ｐゴシック" pitchFamily="-112" charset="-128"/>
              </a:rPr>
              <a:t>s command and went to Nineveh, a city so large that it took three days to see it all</a:t>
            </a:r>
            <a:r>
              <a:rPr kumimoji="1" lang="mr-IN" sz="1200" b="0" i="0" u="none" strike="noStrike" kern="1200" baseline="0">
                <a:solidFill>
                  <a:schemeClr val="tx1"/>
                </a:solidFill>
                <a:latin typeface="Times New Roman" pitchFamily="-112" charset="0"/>
                <a:ea typeface="ＭＳ Ｐゴシック" pitchFamily="-112" charset="-128"/>
                <a:cs typeface="ＭＳ Ｐゴシック" pitchFamily="-112" charset="-128"/>
              </a:rPr>
              <a:t>"</a:t>
            </a:r>
            <a:r>
              <a:rPr kumimoji="1" lang="en-SG" sz="1200" b="0" i="0" u="none" strike="noStrike" kern="1200" baseline="0">
                <a:solidFill>
                  <a:schemeClr val="tx1"/>
                </a:solidFill>
                <a:latin typeface="Times New Roman" pitchFamily="-112" charset="0"/>
                <a:ea typeface="ＭＳ Ｐゴシック" pitchFamily="-112" charset="-128"/>
                <a:cs typeface="ＭＳ Ｐゴシック" pitchFamily="-112" charset="-128"/>
              </a:rPr>
              <a:t> (3:3 NLT).</a:t>
            </a:r>
          </a:p>
          <a:p>
            <a:pPr eaLnBrk="1" hangingPunct="1"/>
            <a:endParaRPr kumimoji="1" lang="en-SG" sz="1200" b="0" i="0" u="none" strike="noStrike" kern="1200" baseline="0">
              <a:solidFill>
                <a:schemeClr val="tx1"/>
              </a:solidFill>
              <a:latin typeface="Times New Roman" pitchFamily="-112" charset="0"/>
              <a:ea typeface="ＭＳ Ｐゴシック" pitchFamily="-112" charset="-128"/>
              <a:cs typeface="ＭＳ Ｐゴシック" pitchFamily="-112" charset="-128"/>
            </a:endParaRPr>
          </a:p>
          <a:p>
            <a:pPr eaLnBrk="1" hangingPunct="1"/>
            <a:r>
              <a:rPr lang="en-US" sz="1400" b="0" dirty="0">
                <a:latin typeface="Calibri" charset="0"/>
                <a:ea typeface="ＭＳ Ｐゴシック" charset="0"/>
                <a:cs typeface="ＭＳ Ｐゴシック" charset="0"/>
              </a:rPr>
              <a:t>There</a:t>
            </a:r>
            <a:r>
              <a:rPr lang="mr-IN" altLang="ja-JP" sz="1400" b="0" dirty="0">
                <a:latin typeface="Calibri" charset="0"/>
                <a:ea typeface="ＭＳ Ｐゴシック" charset="0"/>
                <a:cs typeface="ＭＳ Ｐゴシック" charset="0"/>
              </a:rPr>
              <a:t>'</a:t>
            </a:r>
            <a:r>
              <a:rPr lang="en-US" sz="1400" b="0" dirty="0">
                <a:latin typeface="Calibri" charset="0"/>
                <a:ea typeface="ＭＳ Ｐゴシック" charset="0"/>
                <a:cs typeface="ＭＳ Ｐゴシック" charset="0"/>
              </a:rPr>
              <a:t>s a problem here regarding the three-day</a:t>
            </a:r>
            <a:r>
              <a:rPr lang="mr-IN" altLang="ja-JP" sz="1400" b="0" dirty="0">
                <a:latin typeface="Calibri" charset="0"/>
                <a:ea typeface="ＭＳ Ｐゴシック" charset="0"/>
                <a:cs typeface="ＭＳ Ｐゴシック" charset="0"/>
              </a:rPr>
              <a:t>'</a:t>
            </a:r>
            <a:r>
              <a:rPr lang="en-US" sz="1400" b="0" dirty="0">
                <a:latin typeface="Calibri" charset="0"/>
                <a:ea typeface="ＭＳ Ｐゴシック" charset="0"/>
                <a:cs typeface="ＭＳ Ｐゴシック" charset="0"/>
              </a:rPr>
              <a:t>s journey (cf. OTS, 602).  Nineveh</a:t>
            </a:r>
            <a:r>
              <a:rPr lang="mr-IN" altLang="ja-JP" sz="1400" b="0" dirty="0">
                <a:latin typeface="Calibri" charset="0"/>
                <a:ea typeface="ＭＳ Ｐゴシック" charset="0"/>
                <a:cs typeface="ＭＳ Ｐゴシック" charset="0"/>
              </a:rPr>
              <a:t>'</a:t>
            </a:r>
            <a:r>
              <a:rPr lang="en-US" sz="1400" b="0" dirty="0">
                <a:latin typeface="Calibri" charset="0"/>
                <a:ea typeface="ＭＳ Ｐゴシック" charset="0"/>
                <a:cs typeface="ＭＳ Ｐゴシック" charset="0"/>
              </a:rPr>
              <a:t>s inner wall was less than eight miles, so the diameter of the city was only two miles—hardly a three-day journey.  One day</a:t>
            </a:r>
            <a:r>
              <a:rPr lang="mr-IN" altLang="ja-JP" sz="1400" b="0" dirty="0">
                <a:latin typeface="Calibri" charset="0"/>
                <a:ea typeface="ＭＳ Ｐゴシック" charset="0"/>
                <a:cs typeface="ＭＳ Ｐゴシック" charset="0"/>
              </a:rPr>
              <a:t>'</a:t>
            </a:r>
            <a:r>
              <a:rPr lang="en-US" sz="1400" b="0" dirty="0">
                <a:latin typeface="Calibri" charset="0"/>
                <a:ea typeface="ＭＳ Ｐゴシック" charset="0"/>
                <a:cs typeface="ＭＳ Ｐゴシック" charset="0"/>
              </a:rPr>
              <a:t>s journey in the open was usually 15-20 miles (Hannah, </a:t>
            </a:r>
            <a:r>
              <a:rPr lang="en-US" sz="1400" b="0" i="1" dirty="0">
                <a:latin typeface="Calibri" charset="0"/>
                <a:ea typeface="ＭＳ Ｐゴシック" charset="0"/>
                <a:cs typeface="ＭＳ Ｐゴシック" charset="0"/>
              </a:rPr>
              <a:t>BKC</a:t>
            </a:r>
            <a:r>
              <a:rPr lang="en-US" sz="1400" b="0" dirty="0">
                <a:latin typeface="Calibri" charset="0"/>
                <a:ea typeface="ＭＳ Ｐゴシック" charset="0"/>
                <a:cs typeface="ＭＳ Ｐゴシック" charset="0"/>
              </a:rPr>
              <a:t>, 1:1463).  </a:t>
            </a:r>
          </a:p>
          <a:p>
            <a:pPr eaLnBrk="1" hangingPunct="1"/>
            <a:r>
              <a:rPr lang="en-US" sz="1400" b="0" dirty="0">
                <a:latin typeface="Calibri" charset="0"/>
                <a:ea typeface="ＭＳ Ｐゴシック" charset="0"/>
                <a:cs typeface="ＭＳ Ｐゴシック" charset="0"/>
              </a:rPr>
              <a:t>But this isn</a:t>
            </a:r>
            <a:r>
              <a:rPr lang="mr-IN" altLang="ja-JP" sz="1400" b="0" dirty="0">
                <a:latin typeface="Calibri" charset="0"/>
                <a:ea typeface="ＭＳ Ｐゴシック" charset="0"/>
                <a:cs typeface="ＭＳ Ｐゴシック" charset="0"/>
              </a:rPr>
              <a:t>'</a:t>
            </a:r>
            <a:r>
              <a:rPr lang="en-US" sz="1400" b="0" dirty="0">
                <a:latin typeface="Calibri" charset="0"/>
                <a:ea typeface="ＭＳ Ｐゴシック" charset="0"/>
                <a:cs typeface="ＭＳ Ｐゴシック" charset="0"/>
              </a:rPr>
              <a:t>t really a problem in either of two ways: </a:t>
            </a:r>
          </a:p>
          <a:p>
            <a:pPr eaLnBrk="1" hangingPunct="1"/>
            <a:r>
              <a:rPr lang="mr-IN" altLang="ja-JP" sz="1400" b="0" dirty="0">
                <a:latin typeface="Calibri" charset="0"/>
                <a:ea typeface="ＭＳ Ｐゴシック" charset="0"/>
                <a:cs typeface="ＭＳ Ｐゴシック" charset="0"/>
              </a:rPr>
              <a:t>"</a:t>
            </a:r>
            <a:r>
              <a:rPr lang="en-US" altLang="ja-JP" sz="1400" b="0" dirty="0">
                <a:latin typeface="Calibri" charset="0"/>
                <a:ea typeface="ＭＳ Ｐゴシック" charset="0"/>
                <a:cs typeface="ＭＳ Ｐゴシック" charset="0"/>
              </a:rPr>
              <a:t>The great city of Nineveh</a:t>
            </a:r>
            <a:r>
              <a:rPr lang="mr-IN" altLang="ja-JP" sz="1400" b="0" dirty="0">
                <a:latin typeface="Calibri" charset="0"/>
                <a:ea typeface="ＭＳ Ｐゴシック" charset="0"/>
                <a:cs typeface="ＭＳ Ｐゴシック" charset="0"/>
              </a:rPr>
              <a:t>"</a:t>
            </a:r>
            <a:r>
              <a:rPr lang="en-US" altLang="ja-JP" sz="1400" b="0" dirty="0">
                <a:latin typeface="Calibri" charset="0"/>
                <a:ea typeface="ＭＳ Ｐゴシック" charset="0"/>
                <a:cs typeface="ＭＳ Ｐゴシック" charset="0"/>
              </a:rPr>
              <a:t> (1:2; 3:2; cf. 4:11) almost surely included three other towns in the vicinity as well.  Four cities (Nineveh, Rehoboth </a:t>
            </a:r>
            <a:r>
              <a:rPr lang="en-US" altLang="ja-JP" sz="1400" b="0" dirty="0" err="1">
                <a:latin typeface="Calibri" charset="0"/>
                <a:ea typeface="ＭＳ Ｐゴシック" charset="0"/>
                <a:cs typeface="ＭＳ Ｐゴシック" charset="0"/>
              </a:rPr>
              <a:t>Ir</a:t>
            </a:r>
            <a:r>
              <a:rPr lang="en-US" altLang="ja-JP" sz="1400" b="0" dirty="0">
                <a:latin typeface="Calibri" charset="0"/>
                <a:ea typeface="ＭＳ Ｐゴシック" charset="0"/>
                <a:cs typeface="ＭＳ Ｐゴシック" charset="0"/>
              </a:rPr>
              <a:t>, Calah, and </a:t>
            </a:r>
            <a:r>
              <a:rPr lang="en-US" altLang="ja-JP" sz="1400" b="0" dirty="0" err="1">
                <a:latin typeface="Calibri" charset="0"/>
                <a:ea typeface="ＭＳ Ｐゴシック" charset="0"/>
                <a:cs typeface="ＭＳ Ｐゴシック" charset="0"/>
              </a:rPr>
              <a:t>Resen</a:t>
            </a:r>
            <a:r>
              <a:rPr lang="en-US" altLang="ja-JP" sz="1400" b="0" dirty="0">
                <a:latin typeface="Calibri" charset="0"/>
                <a:ea typeface="ＭＳ Ｐゴシック" charset="0"/>
                <a:cs typeface="ＭＳ Ｐゴシック" charset="0"/>
              </a:rPr>
              <a:t>) are mentioned in Genesis 10:11-12 as </a:t>
            </a:r>
            <a:r>
              <a:rPr lang="mr-IN" altLang="ja-JP" sz="1400" b="0" dirty="0">
                <a:latin typeface="Calibri" charset="0"/>
                <a:ea typeface="ＭＳ Ｐゴシック" charset="0"/>
                <a:cs typeface="ＭＳ Ｐゴシック" charset="0"/>
              </a:rPr>
              <a:t>"</a:t>
            </a:r>
            <a:r>
              <a:rPr lang="en-US" altLang="ja-JP" sz="1400" b="0" dirty="0">
                <a:latin typeface="Calibri" charset="0"/>
                <a:ea typeface="ＭＳ Ｐゴシック" charset="0"/>
                <a:cs typeface="ＭＳ Ｐゴシック" charset="0"/>
              </a:rPr>
              <a:t>the great city</a:t>
            </a:r>
            <a:r>
              <a:rPr lang="mr-IN" altLang="ja-JP" sz="1400" b="0" dirty="0">
                <a:latin typeface="Calibri" charset="0"/>
                <a:ea typeface="ＭＳ Ｐゴシック" charset="0"/>
                <a:cs typeface="ＭＳ Ｐゴシック" charset="0"/>
              </a:rPr>
              <a:t>"</a:t>
            </a:r>
            <a:r>
              <a:rPr lang="en-US" altLang="ja-JP" sz="1400" b="0" dirty="0">
                <a:latin typeface="Calibri" charset="0"/>
                <a:ea typeface="ＭＳ Ｐゴシック" charset="0"/>
                <a:cs typeface="ＭＳ Ｐゴシック" charset="0"/>
              </a:rPr>
              <a:t> and they still exist today with different names (</a:t>
            </a:r>
            <a:r>
              <a:rPr lang="en-US" altLang="ja-JP" sz="1400" b="0" dirty="0" err="1">
                <a:latin typeface="Calibri" charset="0"/>
                <a:ea typeface="ＭＳ Ｐゴシック" charset="0"/>
                <a:cs typeface="ＭＳ Ｐゴシック" charset="0"/>
              </a:rPr>
              <a:t>Kouyunjik</a:t>
            </a:r>
            <a:r>
              <a:rPr lang="en-US" altLang="ja-JP" sz="1400" b="0" dirty="0">
                <a:latin typeface="Calibri" charset="0"/>
                <a:ea typeface="ＭＳ Ｐゴシック" charset="0"/>
                <a:cs typeface="ＭＳ Ｐゴシック" charset="0"/>
              </a:rPr>
              <a:t>, </a:t>
            </a:r>
            <a:r>
              <a:rPr lang="en-US" altLang="ja-JP" sz="1400" b="0" dirty="0" err="1">
                <a:latin typeface="Calibri" charset="0"/>
                <a:ea typeface="ＭＳ Ｐゴシック" charset="0"/>
                <a:cs typeface="ＭＳ Ｐゴシック" charset="0"/>
              </a:rPr>
              <a:t>Khorsbad</a:t>
            </a:r>
            <a:r>
              <a:rPr lang="en-US" altLang="ja-JP" sz="1400" b="0" dirty="0">
                <a:latin typeface="Calibri" charset="0"/>
                <a:ea typeface="ＭＳ Ｐゴシック" charset="0"/>
                <a:cs typeface="ＭＳ Ｐゴシック" charset="0"/>
              </a:rPr>
              <a:t>, </a:t>
            </a:r>
            <a:r>
              <a:rPr lang="en-US" altLang="ja-JP" sz="1400" b="0" dirty="0" err="1">
                <a:latin typeface="Calibri" charset="0"/>
                <a:ea typeface="ＭＳ Ｐゴシック" charset="0"/>
                <a:cs typeface="ＭＳ Ｐゴシック" charset="0"/>
              </a:rPr>
              <a:t>Nimroud</a:t>
            </a:r>
            <a:r>
              <a:rPr lang="en-US" altLang="ja-JP" sz="1400" b="0" dirty="0">
                <a:latin typeface="Calibri" charset="0"/>
                <a:ea typeface="ＭＳ Ｐゴシック" charset="0"/>
                <a:cs typeface="ＭＳ Ｐゴシック" charset="0"/>
              </a:rPr>
              <a:t>, and </a:t>
            </a:r>
            <a:r>
              <a:rPr lang="en-US" altLang="ja-JP" sz="1400" b="0" dirty="0" err="1">
                <a:latin typeface="Calibri" charset="0"/>
                <a:ea typeface="ＭＳ Ｐゴシック" charset="0"/>
                <a:cs typeface="ＭＳ Ｐゴシック" charset="0"/>
              </a:rPr>
              <a:t>Karamles</a:t>
            </a:r>
            <a:r>
              <a:rPr lang="en-US" altLang="ja-JP" sz="1400" b="0" dirty="0">
                <a:latin typeface="Calibri" charset="0"/>
                <a:ea typeface="ＭＳ Ｐゴシック" charset="0"/>
                <a:cs typeface="ＭＳ Ｐゴシック" charset="0"/>
              </a:rPr>
              <a:t>). This can be observed on the following map by Austin Henry Layard, </a:t>
            </a:r>
            <a:r>
              <a:rPr lang="en-US" altLang="ja-JP" sz="1400" b="0" i="1" dirty="0">
                <a:latin typeface="Calibri" charset="0"/>
                <a:ea typeface="ＭＳ Ｐゴシック" charset="0"/>
                <a:cs typeface="ＭＳ Ｐゴシック" charset="0"/>
              </a:rPr>
              <a:t>Nineveh and Its Remains</a:t>
            </a:r>
            <a:r>
              <a:rPr lang="en-US" altLang="ja-JP" sz="1400" b="0" dirty="0">
                <a:latin typeface="Calibri" charset="0"/>
                <a:ea typeface="ＭＳ Ｐゴシック" charset="0"/>
                <a:cs typeface="ＭＳ Ｐゴシック" charset="0"/>
              </a:rPr>
              <a:t>, 2:40.</a:t>
            </a:r>
          </a:p>
          <a:p>
            <a:pPr eaLnBrk="1" hangingPunct="1"/>
            <a:r>
              <a:rPr lang="en-US" sz="1400" b="0" dirty="0">
                <a:latin typeface="Calibri" charset="0"/>
                <a:ea typeface="ＭＳ Ｐゴシック" charset="0"/>
                <a:cs typeface="ＭＳ Ｐゴシック" charset="0"/>
              </a:rPr>
              <a:t>If we superimpose a map of Singapore over it, we can see that walking through Nineveh would be like walking in Singapore from the far north in </a:t>
            </a:r>
            <a:r>
              <a:rPr lang="en-US" sz="1400" b="0" dirty="0" err="1">
                <a:latin typeface="Calibri" charset="0"/>
                <a:ea typeface="ＭＳ Ｐゴシック" charset="0"/>
                <a:cs typeface="ＭＳ Ｐゴシック" charset="0"/>
              </a:rPr>
              <a:t>Yishun</a:t>
            </a:r>
            <a:r>
              <a:rPr lang="en-US" sz="1400" b="0" dirty="0">
                <a:latin typeface="Calibri" charset="0"/>
                <a:ea typeface="ＭＳ Ｐゴシック" charset="0"/>
                <a:cs typeface="ＭＳ Ｐゴシック" charset="0"/>
              </a:rPr>
              <a:t> to </a:t>
            </a:r>
            <a:r>
              <a:rPr lang="en-US" sz="1400" b="0" dirty="0" err="1">
                <a:latin typeface="Calibri" charset="0"/>
                <a:ea typeface="ＭＳ Ｐゴシック" charset="0"/>
                <a:cs typeface="ＭＳ Ｐゴシック" charset="0"/>
              </a:rPr>
              <a:t>Harbourfront</a:t>
            </a:r>
            <a:r>
              <a:rPr lang="en-US" sz="1400" b="0" dirty="0">
                <a:latin typeface="Calibri" charset="0"/>
                <a:ea typeface="ＭＳ Ｐゴシック" charset="0"/>
                <a:cs typeface="ＭＳ Ｐゴシック" charset="0"/>
              </a:rPr>
              <a:t> in the south. That could take 3 days easily!</a:t>
            </a:r>
          </a:p>
        </p:txBody>
      </p:sp>
      <p:sp>
        <p:nvSpPr>
          <p:cNvPr id="751619"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0C491DD5-83CD-314E-83EE-8D7FCA8F9380}" type="slidenum">
              <a:rPr lang="en-US" sz="1200">
                <a:solidFill>
                  <a:srgbClr val="000000"/>
                </a:solidFill>
                <a:ea typeface="ＭＳ Ｐゴシック" charset="0"/>
                <a:cs typeface="ＭＳ Ｐゴシック" charset="0"/>
              </a:rPr>
              <a:pPr algn="r"/>
              <a:t>62</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Today we continue with part 2 of our series on the Minor Prophets that I</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m calling simply </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The Twelve.</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lang="en-SG" dirty="0">
                <a:effectLst/>
              </a:rPr>
              <a:t> </a:t>
            </a:r>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346A7604-422D-1544-979E-BC6E6ECE6C5F}" type="slidenum">
              <a:rPr lang="en-US" sz="1200">
                <a:solidFill>
                  <a:srgbClr val="000000"/>
                </a:solidFill>
                <a:ea typeface="ＭＳ Ｐゴシック" charset="0"/>
                <a:cs typeface="ＭＳ Ｐゴシック" charset="0"/>
              </a:rPr>
              <a:pPr algn="r"/>
              <a:t>63</a:t>
            </a:fld>
            <a:endParaRPr lang="en-US" sz="1200">
              <a:solidFill>
                <a:srgbClr val="000000"/>
              </a:solidFill>
              <a:ea typeface="ＭＳ Ｐゴシック" charset="0"/>
              <a:cs typeface="ＭＳ Ｐゴシック" charset="0"/>
            </a:endParaRPr>
          </a:p>
        </p:txBody>
      </p:sp>
      <p:sp>
        <p:nvSpPr>
          <p:cNvPr id="753666" name="Rectangle 2"/>
          <p:cNvSpPr>
            <a:spLocks noGrp="1" noRot="1" noChangeAspect="1" noChangeArrowheads="1" noTextEdit="1"/>
          </p:cNvSpPr>
          <p:nvPr>
            <p:ph type="sldImg"/>
          </p:nvPr>
        </p:nvSpPr>
        <p:spPr>
          <a:solidFill>
            <a:srgbClr val="FFFFFF"/>
          </a:solidFill>
          <a:ln/>
        </p:spPr>
      </p:sp>
      <p:sp>
        <p:nvSpPr>
          <p:cNvPr id="753667"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pPr eaLnBrk="1" hangingPunct="1"/>
            <a:r>
              <a:rPr lang="en-US">
                <a:latin typeface="Calibri" charset="0"/>
                <a:ea typeface="ＭＳ Ｐゴシック" charset="0"/>
                <a:cs typeface="ＭＳ Ｐゴシック" charset="0"/>
              </a:rPr>
              <a:t>http://www.mythfolklore.net/lahaye/150/LaHaye1728Figures150JonahIII4JonahEntersNiniveh.jpg</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D1191372-7C94-7B4D-B260-CA692F056180}" type="slidenum">
              <a:rPr lang="en-US" sz="1200">
                <a:solidFill>
                  <a:srgbClr val="000000"/>
                </a:solidFill>
                <a:ea typeface="ＭＳ Ｐゴシック" charset="0"/>
                <a:cs typeface="ＭＳ Ｐゴシック" charset="0"/>
              </a:rPr>
              <a:pPr algn="r"/>
              <a:t>64</a:t>
            </a:fld>
            <a:endParaRPr lang="en-US" sz="1200">
              <a:solidFill>
                <a:srgbClr val="000000"/>
              </a:solidFill>
              <a:ea typeface="ＭＳ Ｐゴシック" charset="0"/>
              <a:cs typeface="ＭＳ Ｐゴシック" charset="0"/>
            </a:endParaRPr>
          </a:p>
        </p:txBody>
      </p:sp>
      <p:sp>
        <p:nvSpPr>
          <p:cNvPr id="762882" name="Rectangle 2"/>
          <p:cNvSpPr>
            <a:spLocks noGrp="1" noRot="1" noChangeAspect="1" noChangeArrowheads="1"/>
          </p:cNvSpPr>
          <p:nvPr>
            <p:ph type="sldImg"/>
          </p:nvPr>
        </p:nvSpPr>
        <p:spPr>
          <a:solidFill>
            <a:srgbClr val="FFFFFF"/>
          </a:solidFill>
          <a:ln/>
        </p:spPr>
      </p:sp>
      <p:sp>
        <p:nvSpPr>
          <p:cNvPr id="76288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z="1400" baseline="30000" dirty="0">
              <a:latin typeface="Arial"/>
              <a:ea typeface="ＭＳ Ｐゴシック" charset="0"/>
              <a:cs typeface="Arial"/>
            </a:endParaRPr>
          </a:p>
          <a:p>
            <a:pPr eaLnBrk="1" hangingPunct="1"/>
            <a:r>
              <a:rPr lang="en-US" sz="1400" baseline="30000" dirty="0">
                <a:latin typeface="Arial"/>
                <a:ea typeface="ＭＳ Ｐゴシック" charset="0"/>
                <a:cs typeface="Arial"/>
              </a:rPr>
              <a:t>5 </a:t>
            </a:r>
            <a:r>
              <a:rPr lang="en-US" sz="1400" dirty="0">
                <a:latin typeface="Arial"/>
                <a:ea typeface="ＭＳ Ｐゴシック" charset="0"/>
                <a:cs typeface="Arial"/>
              </a:rPr>
              <a:t>The people of Nineveh believed God</a:t>
            </a:r>
            <a:r>
              <a:rPr lang="mr-IN" altLang="ja-JP" sz="1400" dirty="0">
                <a:latin typeface="Arial"/>
                <a:ea typeface="ＭＳ Ｐゴシック" charset="0"/>
                <a:cs typeface="Arial"/>
              </a:rPr>
              <a:t>'</a:t>
            </a:r>
            <a:r>
              <a:rPr lang="en-US" sz="1400" dirty="0">
                <a:latin typeface="Arial"/>
                <a:ea typeface="ＭＳ Ｐゴシック" charset="0"/>
                <a:cs typeface="Arial"/>
              </a:rPr>
              <a:t>s message, and from the greatest to the least, they declared a fast and put on burlap to show their sorrow.</a:t>
            </a:r>
          </a:p>
          <a:p>
            <a:pPr eaLnBrk="1" hangingPunct="1"/>
            <a:r>
              <a:rPr lang="en-US" sz="1400" baseline="30000" dirty="0">
                <a:latin typeface="Arial"/>
                <a:ea typeface="ＭＳ Ｐゴシック" charset="0"/>
                <a:cs typeface="Arial"/>
              </a:rPr>
              <a:t>6 </a:t>
            </a:r>
            <a:r>
              <a:rPr lang="en-US" sz="1400" dirty="0">
                <a:latin typeface="Arial"/>
                <a:ea typeface="ＭＳ Ｐゴシック" charset="0"/>
                <a:cs typeface="Arial"/>
              </a:rPr>
              <a:t>When the king of Nineveh heard what Jonah was saying, he stepped down from his throne and took off his royal robes. He dressed himself in burlap and sat on a heap of ashes. </a:t>
            </a:r>
            <a:r>
              <a:rPr lang="en-US" sz="1400" baseline="30000" dirty="0">
                <a:latin typeface="Arial"/>
                <a:ea typeface="ＭＳ Ｐゴシック" charset="0"/>
                <a:cs typeface="Arial"/>
              </a:rPr>
              <a:t>7 </a:t>
            </a:r>
            <a:r>
              <a:rPr lang="en-US" sz="1400" dirty="0">
                <a:latin typeface="Arial"/>
                <a:ea typeface="ＭＳ Ｐゴシック" charset="0"/>
                <a:cs typeface="Arial"/>
              </a:rPr>
              <a:t>Then the king and his nobles sent this decree throughout the city:</a:t>
            </a:r>
          </a:p>
          <a:p>
            <a:pPr eaLnBrk="1" hangingPunct="1"/>
            <a:r>
              <a:rPr lang="mr-IN" altLang="ja-JP" sz="1400" dirty="0">
                <a:latin typeface="Arial"/>
                <a:ea typeface="ＭＳ Ｐゴシック" charset="0"/>
                <a:cs typeface="Arial"/>
              </a:rPr>
              <a:t>"</a:t>
            </a:r>
            <a:r>
              <a:rPr lang="en-US" altLang="ja-JP" sz="1400" dirty="0">
                <a:latin typeface="Arial"/>
                <a:ea typeface="ＭＳ Ｐゴシック" charset="0"/>
                <a:cs typeface="Arial"/>
              </a:rPr>
              <a:t>No one, not even the animals from your herds and flocks, may eat or drink anything at all. </a:t>
            </a:r>
            <a:r>
              <a:rPr lang="en-US" altLang="ja-JP" sz="1400" baseline="30000" dirty="0">
                <a:latin typeface="Arial"/>
                <a:ea typeface="ＭＳ Ｐゴシック" charset="0"/>
                <a:cs typeface="Arial"/>
              </a:rPr>
              <a:t>8 </a:t>
            </a:r>
            <a:r>
              <a:rPr lang="en-US" altLang="ja-JP" sz="1400" dirty="0">
                <a:latin typeface="Arial"/>
                <a:ea typeface="ＭＳ Ｐゴシック" charset="0"/>
                <a:cs typeface="Arial"/>
              </a:rPr>
              <a:t>People and animals alike must wear garments of mourning, and everyone must pray earnestly to God. They must turn from their evil ways and stop all their violence. </a:t>
            </a:r>
            <a:r>
              <a:rPr lang="en-US" altLang="ja-JP" sz="1400" baseline="30000" dirty="0">
                <a:latin typeface="Arial"/>
                <a:ea typeface="ＭＳ Ｐゴシック" charset="0"/>
                <a:cs typeface="Arial"/>
              </a:rPr>
              <a:t>9 </a:t>
            </a:r>
            <a:r>
              <a:rPr lang="en-US" altLang="ja-JP" sz="1400" dirty="0">
                <a:latin typeface="Arial"/>
                <a:ea typeface="ＭＳ Ｐゴシック" charset="0"/>
                <a:cs typeface="Arial"/>
              </a:rPr>
              <a:t>Who can tell? Perhaps even yet God will change his mind and hold back his fierce anger from destroying us.</a:t>
            </a:r>
            <a:r>
              <a:rPr lang="mr-IN" altLang="ja-JP" sz="1400" dirty="0">
                <a:latin typeface="Arial"/>
                <a:ea typeface="ＭＳ Ｐゴシック" charset="0"/>
                <a:cs typeface="Arial"/>
              </a:rPr>
              <a:t>"</a:t>
            </a:r>
            <a:endParaRPr lang="en-US" altLang="ja-JP" sz="1400" dirty="0">
              <a:latin typeface="Arial"/>
              <a:ea typeface="ＭＳ Ｐゴシック" charset="0"/>
              <a:cs typeface="Arial"/>
            </a:endParaRPr>
          </a:p>
          <a:p>
            <a:pPr eaLnBrk="1" hangingPunct="1"/>
            <a:r>
              <a:rPr lang="en-US" sz="1400" baseline="30000" dirty="0">
                <a:latin typeface="Arial"/>
                <a:ea typeface="ＭＳ Ｐゴシック" charset="0"/>
                <a:cs typeface="Arial"/>
              </a:rPr>
              <a:t>10 </a:t>
            </a:r>
            <a:r>
              <a:rPr lang="en-US" sz="1400" dirty="0">
                <a:latin typeface="Arial"/>
                <a:ea typeface="ＭＳ Ｐゴシック" charset="0"/>
                <a:cs typeface="Arial"/>
              </a:rPr>
              <a:t>When God saw what they had done and how they had put a stop to their evil ways, he changed his mind and did not carry out the destruction he had threatened (3:5-10 NLT)</a:t>
            </a:r>
          </a:p>
          <a:p>
            <a:pPr eaLnBrk="1" hangingPunct="1"/>
            <a:endParaRPr lang="en-US" sz="1400" dirty="0">
              <a:latin typeface="Arial"/>
              <a:ea typeface="ＭＳ Ｐゴシック" charset="0"/>
              <a:cs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2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A946D3DA-6F28-A14F-8F22-4F2C6D31DC05}" type="slidenum">
              <a:rPr lang="en-US" sz="1200">
                <a:solidFill>
                  <a:srgbClr val="000000"/>
                </a:solidFill>
                <a:ea typeface="ＭＳ Ｐゴシック" charset="0"/>
                <a:cs typeface="ＭＳ Ｐゴシック" charset="0"/>
              </a:rPr>
              <a:pPr algn="r"/>
              <a:t>65</a:t>
            </a:fld>
            <a:endParaRPr lang="en-US" sz="1200">
              <a:solidFill>
                <a:srgbClr val="000000"/>
              </a:solidFill>
              <a:ea typeface="ＭＳ Ｐゴシック" charset="0"/>
              <a:cs typeface="ＭＳ Ｐゴシック" charset="0"/>
            </a:endParaRPr>
          </a:p>
        </p:txBody>
      </p:sp>
      <p:sp>
        <p:nvSpPr>
          <p:cNvPr id="764930" name="Rectangle 2"/>
          <p:cNvSpPr>
            <a:spLocks noGrp="1" noRot="1" noChangeAspect="1" noChangeArrowheads="1"/>
          </p:cNvSpPr>
          <p:nvPr>
            <p:ph type="sldImg"/>
          </p:nvPr>
        </p:nvSpPr>
        <p:spPr>
          <a:solidFill>
            <a:srgbClr val="FFFFFF"/>
          </a:solidFill>
          <a:ln/>
        </p:spPr>
      </p:sp>
      <p:sp>
        <p:nvSpPr>
          <p:cNvPr id="76493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baseline="30000" dirty="0">
              <a:latin typeface="Arial"/>
              <a:ea typeface="ＭＳ Ｐゴシック" charset="0"/>
              <a:cs typeface="Arial"/>
            </a:endParaRPr>
          </a:p>
          <a:p>
            <a:pPr eaLnBrk="1" hangingPunct="1"/>
            <a:r>
              <a:rPr lang="en-US" baseline="30000" dirty="0">
                <a:latin typeface="Arial"/>
                <a:ea typeface="ＭＳ Ｐゴシック" charset="0"/>
                <a:cs typeface="Arial"/>
              </a:rPr>
              <a:t>5 </a:t>
            </a:r>
            <a:r>
              <a:rPr lang="en-US" dirty="0">
                <a:latin typeface="Arial"/>
                <a:ea typeface="ＭＳ Ｐゴシック" charset="0"/>
                <a:cs typeface="Arial"/>
              </a:rPr>
              <a:t>The people of Nineveh believed God</a:t>
            </a:r>
            <a:r>
              <a:rPr lang="mr-IN" altLang="ja-JP" dirty="0">
                <a:latin typeface="Arial"/>
                <a:ea typeface="ＭＳ Ｐゴシック" charset="0"/>
                <a:cs typeface="Arial"/>
              </a:rPr>
              <a:t>'</a:t>
            </a:r>
            <a:r>
              <a:rPr lang="en-US" dirty="0">
                <a:latin typeface="Arial"/>
                <a:ea typeface="ＭＳ Ｐゴシック" charset="0"/>
                <a:cs typeface="Arial"/>
              </a:rPr>
              <a:t>s message, and from the greatest to the least, they declared a fast and put on burlap to show their sorrow.</a:t>
            </a:r>
          </a:p>
          <a:p>
            <a:pPr eaLnBrk="1" hangingPunct="1"/>
            <a:r>
              <a:rPr lang="en-US" baseline="30000" dirty="0">
                <a:latin typeface="Arial"/>
                <a:ea typeface="ＭＳ Ｐゴシック" charset="0"/>
                <a:cs typeface="Arial"/>
              </a:rPr>
              <a:t>6 </a:t>
            </a:r>
            <a:r>
              <a:rPr lang="en-US" dirty="0">
                <a:latin typeface="Arial"/>
                <a:ea typeface="ＭＳ Ｐゴシック" charset="0"/>
                <a:cs typeface="Arial"/>
              </a:rPr>
              <a:t>When the king of Nineveh heard what Jonah was saying, he stepped down from his throne and took off his royal robes. He dressed himself in burlap and sat on a heap of ashes. </a:t>
            </a:r>
            <a:r>
              <a:rPr lang="en-US" baseline="30000" dirty="0">
                <a:latin typeface="Arial"/>
                <a:ea typeface="ＭＳ Ｐゴシック" charset="0"/>
                <a:cs typeface="Arial"/>
              </a:rPr>
              <a:t>7 </a:t>
            </a:r>
            <a:r>
              <a:rPr lang="en-US" dirty="0">
                <a:latin typeface="Arial"/>
                <a:ea typeface="ＭＳ Ｐゴシック" charset="0"/>
                <a:cs typeface="Arial"/>
              </a:rPr>
              <a:t>Then the king and his nobles sent this decree throughout the city:</a:t>
            </a:r>
          </a:p>
          <a:p>
            <a:pPr eaLnBrk="1" hangingPunct="1"/>
            <a:r>
              <a:rPr lang="mr-IN" altLang="ja-JP" dirty="0">
                <a:latin typeface="Arial"/>
                <a:ea typeface="ＭＳ Ｐゴシック" charset="0"/>
                <a:cs typeface="Arial"/>
              </a:rPr>
              <a:t>"</a:t>
            </a:r>
            <a:r>
              <a:rPr lang="en-US" altLang="ja-JP" dirty="0">
                <a:latin typeface="Arial"/>
                <a:ea typeface="ＭＳ Ｐゴシック" charset="0"/>
                <a:cs typeface="Arial"/>
              </a:rPr>
              <a:t>No one, not even the animals from your herds and flocks, may eat or drink anything at all. </a:t>
            </a:r>
            <a:r>
              <a:rPr lang="en-US" altLang="ja-JP" baseline="30000" dirty="0">
                <a:latin typeface="Arial"/>
                <a:ea typeface="ＭＳ Ｐゴシック" charset="0"/>
                <a:cs typeface="Arial"/>
              </a:rPr>
              <a:t>8 </a:t>
            </a:r>
            <a:r>
              <a:rPr lang="en-US" altLang="ja-JP" dirty="0">
                <a:latin typeface="Arial"/>
                <a:ea typeface="ＭＳ Ｐゴシック" charset="0"/>
                <a:cs typeface="Arial"/>
              </a:rPr>
              <a:t>People and animals alike must wear garments of mourning, and everyone must pray earnestly to God. They must turn from their evil ways and stop all their violence. </a:t>
            </a:r>
            <a:r>
              <a:rPr lang="en-US" altLang="ja-JP" baseline="30000" dirty="0">
                <a:latin typeface="Arial"/>
                <a:ea typeface="ＭＳ Ｐゴシック" charset="0"/>
                <a:cs typeface="Arial"/>
              </a:rPr>
              <a:t>9 </a:t>
            </a:r>
            <a:r>
              <a:rPr lang="en-US" altLang="ja-JP" dirty="0">
                <a:latin typeface="Arial"/>
                <a:ea typeface="ＭＳ Ｐゴシック" charset="0"/>
                <a:cs typeface="Arial"/>
              </a:rPr>
              <a:t>Who can tell? Perhaps even yet God will change his mind and hold back his fierce anger from destroying us.</a:t>
            </a:r>
            <a:r>
              <a:rPr lang="mr-IN" altLang="ja-JP" dirty="0">
                <a:latin typeface="Arial"/>
                <a:ea typeface="ＭＳ Ｐゴシック" charset="0"/>
                <a:cs typeface="Arial"/>
              </a:rPr>
              <a:t>"</a:t>
            </a:r>
            <a:endParaRPr lang="en-US" altLang="ja-JP" dirty="0">
              <a:latin typeface="Arial"/>
              <a:ea typeface="ＭＳ Ｐゴシック" charset="0"/>
              <a:cs typeface="Arial"/>
            </a:endParaRPr>
          </a:p>
          <a:p>
            <a:pPr eaLnBrk="1" hangingPunct="1"/>
            <a:r>
              <a:rPr lang="en-US" baseline="30000" dirty="0">
                <a:latin typeface="Arial"/>
                <a:ea typeface="ＭＳ Ｐゴシック" charset="0"/>
                <a:cs typeface="Arial"/>
              </a:rPr>
              <a:t>10 </a:t>
            </a:r>
            <a:r>
              <a:rPr lang="en-US" dirty="0">
                <a:latin typeface="Arial"/>
                <a:ea typeface="ＭＳ Ｐゴシック" charset="0"/>
                <a:cs typeface="Arial"/>
              </a:rPr>
              <a:t>When God saw what they had done and how they had put a stop to their evil ways, he changed his mind and did not carry out the destruction he had threatened (3:5-10 NLT)</a:t>
            </a:r>
          </a:p>
          <a:p>
            <a:pPr eaLnBrk="1" hangingPunct="1"/>
            <a:endParaRPr lang="en-US" dirty="0">
              <a:latin typeface="Arial"/>
              <a:ea typeface="ＭＳ Ｐゴシック" charset="0"/>
              <a:cs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4FAC050A-FFF7-9C48-83D1-0376C905F358}" type="slidenum">
              <a:rPr lang="en-US" sz="1200">
                <a:solidFill>
                  <a:srgbClr val="000000"/>
                </a:solidFill>
                <a:ea typeface="ＭＳ Ｐゴシック" charset="0"/>
                <a:cs typeface="ＭＳ Ｐゴシック" charset="0"/>
              </a:rPr>
              <a:pPr algn="r"/>
              <a:t>66</a:t>
            </a:fld>
            <a:endParaRPr lang="en-US" sz="1200">
              <a:solidFill>
                <a:srgbClr val="000000"/>
              </a:solidFill>
              <a:ea typeface="ＭＳ Ｐゴシック" charset="0"/>
              <a:cs typeface="ＭＳ Ｐゴシック" charset="0"/>
            </a:endParaRPr>
          </a:p>
        </p:txBody>
      </p:sp>
      <p:sp>
        <p:nvSpPr>
          <p:cNvPr id="766978" name="Rectangle 2"/>
          <p:cNvSpPr>
            <a:spLocks noGrp="1" noRot="1" noChangeAspect="1" noChangeArrowheads="1" noTextEdit="1"/>
          </p:cNvSpPr>
          <p:nvPr>
            <p:ph type="sldImg"/>
          </p:nvPr>
        </p:nvSpPr>
        <p:spPr>
          <a:solidFill>
            <a:srgbClr val="FFFFFF"/>
          </a:solidFill>
          <a:ln/>
        </p:spPr>
      </p:sp>
      <p:sp>
        <p:nvSpPr>
          <p:cNvPr id="766979"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pPr eaLnBrk="1" hangingPunct="1"/>
            <a:r>
              <a:rPr lang="en-US">
                <a:latin typeface="Calibri" charset="0"/>
                <a:ea typeface="ＭＳ Ｐゴシック" charset="0"/>
                <a:cs typeface="ＭＳ Ｐゴシック" charset="0"/>
              </a:rPr>
              <a:t>http://www.mythfolklore.net/lahaye/150/LaHaye1728Figures150JonahIII4JonahEntersNiniveh.jpg</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775C1C8B-B858-384F-8C6F-99379ECA5EB8}" type="slidenum">
              <a:rPr lang="en-US" sz="1200">
                <a:solidFill>
                  <a:srgbClr val="000000"/>
                </a:solidFill>
                <a:ea typeface="ＭＳ Ｐゴシック" charset="0"/>
                <a:cs typeface="ＭＳ Ｐゴシック" charset="0"/>
              </a:rPr>
              <a:pPr algn="r"/>
              <a:t>67</a:t>
            </a:fld>
            <a:endParaRPr lang="en-US" sz="1200">
              <a:solidFill>
                <a:srgbClr val="000000"/>
              </a:solidFill>
              <a:ea typeface="ＭＳ Ｐゴシック" charset="0"/>
              <a:cs typeface="ＭＳ Ｐゴシック" charset="0"/>
            </a:endParaRPr>
          </a:p>
        </p:txBody>
      </p:sp>
      <p:sp>
        <p:nvSpPr>
          <p:cNvPr id="769026" name="Rectangle 2"/>
          <p:cNvSpPr>
            <a:spLocks noGrp="1" noRot="1" noChangeAspect="1" noChangeArrowheads="1" noTextEdit="1"/>
          </p:cNvSpPr>
          <p:nvPr>
            <p:ph type="sldImg"/>
          </p:nvPr>
        </p:nvSpPr>
        <p:spPr>
          <a:solidFill>
            <a:srgbClr val="FFFFFF"/>
          </a:solidFill>
          <a:ln/>
        </p:spPr>
      </p:sp>
      <p:sp>
        <p:nvSpPr>
          <p:cNvPr id="769027"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Tom Roxas led the murderer of his brother Nino to Christ.</a:t>
            </a:r>
          </a:p>
          <a:p>
            <a:r>
              <a:rPr lang="en-US">
                <a:effectLst/>
                <a:latin typeface="Arial"/>
                <a:cs typeface="Arial"/>
              </a:rPr>
              <a:t>Ralph Neighbor</a:t>
            </a:r>
            <a:r>
              <a:rPr lang="mr-IN">
                <a:effectLst/>
                <a:latin typeface="Arial"/>
                <a:cs typeface="Arial"/>
              </a:rPr>
              <a:t>'</a:t>
            </a:r>
            <a:r>
              <a:rPr lang="en-US">
                <a:effectLst/>
                <a:latin typeface="Arial"/>
                <a:cs typeface="Arial"/>
              </a:rPr>
              <a:t>s Singapore survey of why people aren</a:t>
            </a:r>
            <a:r>
              <a:rPr lang="mr-IN">
                <a:effectLst/>
                <a:latin typeface="Arial"/>
                <a:cs typeface="Arial"/>
              </a:rPr>
              <a:t>'</a:t>
            </a:r>
            <a:r>
              <a:rPr lang="en-US">
                <a:effectLst/>
                <a:latin typeface="Arial"/>
                <a:cs typeface="Arial"/>
              </a:rPr>
              <a:t>t Christians led him to weep at his desk as 85% said, </a:t>
            </a:r>
            <a:r>
              <a:rPr lang="mr-IN">
                <a:effectLst/>
                <a:latin typeface="Arial"/>
                <a:cs typeface="Arial"/>
              </a:rPr>
              <a:t>"</a:t>
            </a:r>
            <a:r>
              <a:rPr lang="en-US">
                <a:effectLst/>
                <a:latin typeface="Arial"/>
                <a:cs typeface="Arial"/>
              </a:rPr>
              <a:t>No one has ever explained to me the issues involved."</a:t>
            </a:r>
          </a:p>
          <a:p>
            <a:r>
              <a:rPr kumimoji="1" lang="en-US" sz="1200" kern="1200">
                <a:solidFill>
                  <a:schemeClr val="tx1"/>
                </a:solidFill>
                <a:effectLst/>
                <a:latin typeface="Arial"/>
                <a:ea typeface="ＭＳ Ｐゴシック" pitchFamily="-112" charset="-128"/>
                <a:cs typeface="Arial"/>
              </a:rPr>
              <a:t>"If you don</a:t>
            </a:r>
            <a:r>
              <a:rPr kumimoji="1" lang="mr-IN" sz="1200" kern="1200">
                <a:solidFill>
                  <a:schemeClr val="tx1"/>
                </a:solidFill>
                <a:effectLst/>
                <a:latin typeface="Arial"/>
                <a:ea typeface="ＭＳ Ｐゴシック" pitchFamily="-112" charset="-128"/>
                <a:cs typeface="Arial"/>
              </a:rPr>
              <a:t>'</a:t>
            </a:r>
            <a:r>
              <a:rPr kumimoji="1" lang="en-US" sz="1200" kern="1200">
                <a:solidFill>
                  <a:schemeClr val="tx1"/>
                </a:solidFill>
                <a:effectLst/>
                <a:latin typeface="Arial"/>
                <a:ea typeface="ＭＳ Ｐゴシック" pitchFamily="-112" charset="-128"/>
                <a:cs typeface="Arial"/>
              </a:rPr>
              <a:t>t show, you</a:t>
            </a:r>
            <a:r>
              <a:rPr kumimoji="1" lang="mr-IN" sz="1200" kern="1200">
                <a:solidFill>
                  <a:schemeClr val="tx1"/>
                </a:solidFill>
                <a:effectLst/>
                <a:latin typeface="Arial"/>
                <a:ea typeface="ＭＳ Ｐゴシック" pitchFamily="-112" charset="-128"/>
                <a:cs typeface="Arial"/>
              </a:rPr>
              <a:t>'</a:t>
            </a:r>
            <a:r>
              <a:rPr kumimoji="1" lang="en-US" sz="1200" kern="1200">
                <a:solidFill>
                  <a:schemeClr val="tx1"/>
                </a:solidFill>
                <a:effectLst/>
                <a:latin typeface="Arial"/>
                <a:ea typeface="ＭＳ Ｐゴシック" pitchFamily="-112" charset="-128"/>
                <a:cs typeface="Arial"/>
              </a:rPr>
              <a:t>ll never know."</a:t>
            </a:r>
            <a:endParaRPr kumimoji="1" lang="en-SG" sz="1200" kern="1200">
              <a:solidFill>
                <a:schemeClr val="tx1"/>
              </a:solidFill>
              <a:effectLst/>
              <a:latin typeface="Arial"/>
              <a:ea typeface="ＭＳ Ｐゴシック" pitchFamily="-112" charset="-128"/>
              <a:cs typeface="Arial"/>
            </a:endParaRPr>
          </a:p>
          <a:p>
            <a:r>
              <a:rPr kumimoji="1" lang="mr-IN" sz="1200" kern="1200">
                <a:solidFill>
                  <a:schemeClr val="tx1"/>
                </a:solidFill>
                <a:effectLst/>
                <a:latin typeface="Arial"/>
                <a:ea typeface="ＭＳ Ｐゴシック" pitchFamily="-112" charset="-128"/>
                <a:cs typeface="Arial"/>
              </a:rPr>
              <a:t>"</a:t>
            </a:r>
            <a:r>
              <a:rPr kumimoji="1" lang="en-US" sz="1200" kern="1200">
                <a:solidFill>
                  <a:schemeClr val="tx1"/>
                </a:solidFill>
                <a:effectLst/>
                <a:latin typeface="Arial"/>
                <a:ea typeface="ＭＳ Ｐゴシック" pitchFamily="-112" charset="-128"/>
                <a:cs typeface="Arial"/>
              </a:rPr>
              <a:t>Most of us are so full of tact that we never make contact</a:t>
            </a:r>
            <a:r>
              <a:rPr kumimoji="1" lang="mr-IN" sz="1200" kern="1200">
                <a:solidFill>
                  <a:schemeClr val="tx1"/>
                </a:solidFill>
                <a:effectLst/>
                <a:latin typeface="Arial"/>
                <a:ea typeface="ＭＳ Ｐゴシック" pitchFamily="-112" charset="-128"/>
                <a:cs typeface="Arial"/>
              </a:rPr>
              <a:t>"</a:t>
            </a:r>
            <a:r>
              <a:rPr kumimoji="1" lang="en-US" sz="1200" kern="1200">
                <a:solidFill>
                  <a:schemeClr val="tx1"/>
                </a:solidFill>
                <a:effectLst/>
                <a:latin typeface="Arial"/>
                <a:ea typeface="ＭＳ Ｐゴシック" pitchFamily="-112" charset="-128"/>
                <a:cs typeface="Arial"/>
              </a:rPr>
              <a:t> —George Sweeting, MBI</a:t>
            </a:r>
            <a:endParaRPr kumimoji="1" lang="en-SG" sz="1200" kern="1200">
              <a:solidFill>
                <a:schemeClr val="tx1"/>
              </a:solidFill>
              <a:effectLst/>
              <a:latin typeface="Arial"/>
              <a:ea typeface="ＭＳ Ｐゴシック" pitchFamily="-112" charset="-128"/>
              <a:cs typeface="Arial"/>
            </a:endParaRPr>
          </a:p>
          <a:p>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2BFF659-AFD6-DE47-82E8-8AF3D6EFC4E6}" type="slidenum">
              <a:rPr lang="en-US"/>
              <a:pPr>
                <a:defRPr/>
              </a:pPr>
              <a:t>68</a:t>
            </a:fld>
            <a:endParaRPr lang="en-US"/>
          </a:p>
        </p:txBody>
      </p:sp>
    </p:spTree>
    <p:extLst>
      <p:ext uri="{BB962C8B-B14F-4D97-AF65-F5344CB8AC3E}">
        <p14:creationId xmlns:p14="http://schemas.microsoft.com/office/powerpoint/2010/main" val="37298639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0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AEDE695E-CC06-C540-A861-AA0120A19ADC}" type="slidenum">
              <a:rPr lang="en-US" sz="1200">
                <a:solidFill>
                  <a:srgbClr val="000000"/>
                </a:solidFill>
                <a:ea typeface="ＭＳ Ｐゴシック" charset="0"/>
                <a:cs typeface="ＭＳ Ｐゴシック" charset="0"/>
              </a:rPr>
              <a:pPr algn="r"/>
              <a:t>69</a:t>
            </a:fld>
            <a:endParaRPr lang="en-US" sz="1200">
              <a:solidFill>
                <a:srgbClr val="000000"/>
              </a:solidFill>
              <a:ea typeface="ＭＳ Ｐゴシック" charset="0"/>
              <a:cs typeface="ＭＳ Ｐゴシック" charset="0"/>
            </a:endParaRPr>
          </a:p>
        </p:txBody>
      </p:sp>
      <p:sp>
        <p:nvSpPr>
          <p:cNvPr id="811010" name="Rectangle 2"/>
          <p:cNvSpPr>
            <a:spLocks noGrp="1" noRot="1" noChangeAspect="1" noChangeArrowheads="1"/>
          </p:cNvSpPr>
          <p:nvPr>
            <p:ph type="sldImg"/>
          </p:nvPr>
        </p:nvSpPr>
        <p:spPr>
          <a:solidFill>
            <a:srgbClr val="FFFFFF"/>
          </a:solidFill>
          <a:ln/>
        </p:spPr>
      </p:sp>
      <p:sp>
        <p:nvSpPr>
          <p:cNvPr id="811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F479B7EE-9243-144C-BEFC-C3478249786B}" type="slidenum">
              <a:rPr lang="en-US" sz="1200">
                <a:solidFill>
                  <a:srgbClr val="000000"/>
                </a:solidFill>
                <a:ea typeface="ＭＳ Ｐゴシック" charset="0"/>
                <a:cs typeface="ＭＳ Ｐゴシック" charset="0"/>
              </a:rPr>
              <a:pPr algn="r"/>
              <a:t>70</a:t>
            </a:fld>
            <a:endParaRPr lang="en-US" sz="1200">
              <a:solidFill>
                <a:srgbClr val="000000"/>
              </a:solidFill>
              <a:ea typeface="ＭＳ Ｐゴシック" charset="0"/>
              <a:cs typeface="ＭＳ Ｐゴシック" charset="0"/>
            </a:endParaRPr>
          </a:p>
        </p:txBody>
      </p:sp>
      <p:sp>
        <p:nvSpPr>
          <p:cNvPr id="796674" name="Rectangle 2"/>
          <p:cNvSpPr>
            <a:spLocks noGrp="1" noRot="1" noChangeAspect="1" noChangeArrowheads="1"/>
          </p:cNvSpPr>
          <p:nvPr>
            <p:ph type="sldImg"/>
          </p:nvPr>
        </p:nvSpPr>
        <p:spPr>
          <a:solidFill>
            <a:srgbClr val="FFFFFF"/>
          </a:solidFill>
          <a:ln/>
        </p:spPr>
      </p:sp>
      <p:sp>
        <p:nvSpPr>
          <p:cNvPr id="796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5" name="Rectangle 2"/>
          <p:cNvSpPr>
            <a:spLocks noGrp="1" noRot="1" noChangeAspect="1"/>
          </p:cNvSpPr>
          <p:nvPr>
            <p:ph type="sldImg"/>
          </p:nvPr>
        </p:nvSpPr>
        <p:spPr>
          <a:ln/>
        </p:spPr>
      </p:sp>
      <p:sp>
        <p:nvSpPr>
          <p:cNvPr id="815106"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7F6DC164-32D4-3945-A2D4-9BF34A1B8590}" type="slidenum">
              <a:rPr lang="en-US" sz="1200">
                <a:solidFill>
                  <a:srgbClr val="000000"/>
                </a:solidFill>
                <a:ea typeface="ＭＳ Ｐゴシック" charset="0"/>
                <a:cs typeface="ＭＳ Ｐゴシック" charset="0"/>
              </a:rPr>
              <a:pPr algn="r"/>
              <a:t>72</a:t>
            </a:fld>
            <a:endParaRPr lang="en-US" sz="1200">
              <a:solidFill>
                <a:srgbClr val="000000"/>
              </a:solidFill>
              <a:ea typeface="ＭＳ Ｐゴシック" charset="0"/>
              <a:cs typeface="ＭＳ Ｐゴシック" charset="0"/>
            </a:endParaRPr>
          </a:p>
        </p:txBody>
      </p:sp>
      <p:sp>
        <p:nvSpPr>
          <p:cNvPr id="817154" name="Rectangle 2"/>
          <p:cNvSpPr>
            <a:spLocks noGrp="1" noRot="1" noChangeAspect="1" noChangeArrowheads="1" noTextEdit="1"/>
          </p:cNvSpPr>
          <p:nvPr>
            <p:ph type="sldImg"/>
          </p:nvPr>
        </p:nvSpPr>
        <p:spPr>
          <a:solidFill>
            <a:srgbClr val="FFFFFF"/>
          </a:solidFill>
          <a:ln/>
        </p:spPr>
      </p:sp>
      <p:sp>
        <p:nvSpPr>
          <p:cNvPr id="817155"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pPr eaLnBrk="1" hangingPunct="1"/>
            <a:endParaRPr lang="en-US" sz="1600" b="0" dirty="0">
              <a:latin typeface="Calibri" charset="0"/>
              <a:ea typeface="ＭＳ Ｐゴシック" charset="0"/>
              <a:cs typeface="ＭＳ Ｐゴシック" charset="0"/>
            </a:endParaRPr>
          </a:p>
          <a:p>
            <a:pPr eaLnBrk="1" hangingPunct="1"/>
            <a:r>
              <a:rPr lang="en-US" sz="1600" b="0" dirty="0">
                <a:latin typeface="Calibri" charset="0"/>
                <a:ea typeface="ＭＳ Ｐゴシック" charset="0"/>
                <a:cs typeface="ＭＳ Ｐゴシック" charset="0"/>
              </a:rPr>
              <a:t>Jonah</a:t>
            </a:r>
            <a:r>
              <a:rPr lang="mr-IN" altLang="ja-JP" sz="1600" b="0" dirty="0">
                <a:latin typeface="Calibri" charset="0"/>
                <a:ea typeface="ＭＳ Ｐゴシック" charset="0"/>
                <a:cs typeface="ＭＳ Ｐゴシック" charset="0"/>
              </a:rPr>
              <a:t>'</a:t>
            </a:r>
            <a:r>
              <a:rPr lang="en-US" sz="1600" b="0" dirty="0">
                <a:latin typeface="Calibri" charset="0"/>
                <a:ea typeface="ＭＳ Ｐゴシック" charset="0"/>
                <a:cs typeface="ＭＳ Ｐゴシック" charset="0"/>
              </a:rPr>
              <a:t>s theology about God is correct—and I think 4:2 is the key verse of the book.  </a:t>
            </a:r>
          </a:p>
          <a:p>
            <a:pPr eaLnBrk="1" hangingPunct="1"/>
            <a:r>
              <a:rPr lang="en-US" sz="1600" b="0" dirty="0">
                <a:latin typeface="Calibri" charset="0"/>
                <a:ea typeface="ＭＳ Ｐゴシック" charset="0"/>
                <a:cs typeface="ＭＳ Ｐゴシック" charset="0"/>
              </a:rPr>
              <a:t>Most of us fear failure, but Jonah feared success!  He feared that the </a:t>
            </a:r>
            <a:r>
              <a:rPr lang="en-US" sz="1600" b="0" dirty="0" err="1">
                <a:latin typeface="Calibri" charset="0"/>
                <a:ea typeface="ＭＳ Ｐゴシック" charset="0"/>
                <a:cs typeface="ＭＳ Ｐゴシック" charset="0"/>
              </a:rPr>
              <a:t>Ninevites</a:t>
            </a:r>
            <a:r>
              <a:rPr lang="en-US" sz="1600" b="0" dirty="0">
                <a:latin typeface="Calibri" charset="0"/>
                <a:ea typeface="ＭＳ Ｐゴシック" charset="0"/>
                <a:cs typeface="ＭＳ Ｐゴシック" charset="0"/>
              </a:rPr>
              <a:t> might repent—and they did!  </a:t>
            </a:r>
          </a:p>
          <a:p>
            <a:pPr eaLnBrk="1" hangingPunct="1"/>
            <a:r>
              <a:rPr lang="en-US" sz="1600" b="0" dirty="0">
                <a:latin typeface="Calibri" charset="0"/>
                <a:ea typeface="ＭＳ Ｐゴシック" charset="0"/>
                <a:cs typeface="ＭＳ Ｐゴシック" charset="0"/>
              </a:rPr>
              <a:t>But why was he angry?  He wanted the people judged!</a:t>
            </a:r>
          </a:p>
          <a:p>
            <a:pPr eaLnBrk="1" hangingPunct="1"/>
            <a:endParaRPr lang="en-US" sz="1600" b="0"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1" name="Rectangle 2"/>
          <p:cNvSpPr>
            <a:spLocks noGrp="1" noRot="1" noChangeAspect="1"/>
          </p:cNvSpPr>
          <p:nvPr>
            <p:ph type="sldImg"/>
          </p:nvPr>
        </p:nvSpPr>
        <p:spPr>
          <a:ln/>
        </p:spPr>
      </p:sp>
      <p:sp>
        <p:nvSpPr>
          <p:cNvPr id="819202"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Jonah was powerless too.</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0A4E1E7F-7D4D-C74D-81CC-DB70B50BFB63}" type="slidenum">
              <a:rPr lang="en-US" sz="1200">
                <a:solidFill>
                  <a:srgbClr val="000000"/>
                </a:solidFill>
                <a:ea typeface="ＭＳ Ｐゴシック" charset="0"/>
                <a:cs typeface="ＭＳ Ｐゴシック" charset="0"/>
              </a:rPr>
              <a:pPr algn="r"/>
              <a:t>74</a:t>
            </a:fld>
            <a:endParaRPr lang="en-US" sz="1200">
              <a:solidFill>
                <a:srgbClr val="000000"/>
              </a:solidFill>
              <a:ea typeface="ＭＳ Ｐゴシック" charset="0"/>
              <a:cs typeface="ＭＳ Ｐゴシック" charset="0"/>
            </a:endParaRPr>
          </a:p>
        </p:txBody>
      </p:sp>
      <p:sp>
        <p:nvSpPr>
          <p:cNvPr id="868354" name="Rectangle 2"/>
          <p:cNvSpPr>
            <a:spLocks noGrp="1" noRot="1" noChangeAspect="1" noChangeArrowheads="1"/>
          </p:cNvSpPr>
          <p:nvPr>
            <p:ph type="sldImg"/>
          </p:nvPr>
        </p:nvSpPr>
        <p:spPr>
          <a:solidFill>
            <a:srgbClr val="FFFFFF"/>
          </a:solidFill>
          <a:ln/>
        </p:spPr>
      </p:sp>
      <p:sp>
        <p:nvSpPr>
          <p:cNvPr id="86835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a typeface="ＭＳ Ｐゴシック" charset="0"/>
              <a:cs typeface="ＭＳ Ｐゴシック" charset="0"/>
            </a:endParaRPr>
          </a:p>
          <a:p>
            <a:pPr eaLnBrk="1" hangingPunct="1"/>
            <a:r>
              <a:rPr kumimoji="1" lang="en-US" sz="1200" kern="1200">
                <a:solidFill>
                  <a:schemeClr val="tx1"/>
                </a:solidFill>
                <a:effectLst/>
                <a:latin typeface="Times New Roman" pitchFamily="-112" charset="0"/>
                <a:ea typeface="ＭＳ Ｐゴシック" pitchFamily="-112" charset="-128"/>
                <a:cs typeface="ＭＳ Ｐゴシック" pitchFamily="-112" charset="-128"/>
              </a:rPr>
              <a:t>Like God, Hudson Taylor was a man who had compassion on lost people too [adapted from Hudson Taylor, </a:t>
            </a:r>
            <a:r>
              <a:rPr kumimoji="1" lang="en-US" sz="1200" i="1" kern="1200">
                <a:solidFill>
                  <a:schemeClr val="tx1"/>
                </a:solidFill>
                <a:effectLst/>
                <a:latin typeface="Times New Roman" pitchFamily="-112" charset="0"/>
                <a:ea typeface="ＭＳ Ｐゴシック" pitchFamily="-112" charset="-128"/>
                <a:cs typeface="ＭＳ Ｐゴシック" pitchFamily="-112" charset="-128"/>
              </a:rPr>
              <a:t>A Retrospect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85-87, in Evangelism notes, 18]</a:t>
            </a:r>
            <a:r>
              <a:rPr kumimoji="1" lang="en-SG" sz="1200" kern="1200">
                <a:solidFill>
                  <a:schemeClr val="tx1"/>
                </a:solidFill>
                <a:effectLst/>
                <a:latin typeface="Times New Roman" pitchFamily="-112" charset="0"/>
                <a:ea typeface="ＭＳ Ｐゴシック" pitchFamily="-112" charset="-128"/>
                <a:cs typeface="ＭＳ Ｐゴシック" pitchFamily="-112" charset="-128"/>
              </a:rPr>
              <a:t>:</a:t>
            </a:r>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Among the passengers on board the boat was one intelligent man, who in the course of his travels had been a good deal abroad, and had even visited England, where he went by the name of Peter.  As might be expected he had heard something of the Gospel, but had never experienced its saving power.  On the previous evening I had drawn him into earnest conversation about his soul</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s salvation.  The man listened with attention, and was even moved to tears, but still no definite result was apparent.  I was pleased, therefore, when he asked … to accompany me, and to hear me preach.</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I went into the cabin of the boat to prepare tracts and books for distribution on landing with my Chinese friend, when suddenly I was startled by a splash and cry from without.  I sprang on deck and took in the situation at a glance.  Peter was gone!  The other men were all there, on board, looking helplessly at the spot where he had disappeared, but making no effort to save him.  A strong wind was carrying the junk rapidly forward in spite of a steady current in the opposite direction, and the low-lying shrub less shore afforded no landmark to indicate how far we had left the drowning man behind. </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I instantly let down the sail and leapt overboard in the hope of finding him.  Unsuccessful, I looked around in agonizing suspense, and saw close to me a fishing-boat with a peculiar drag-net furnished with hooks, which I knew would bring him up.</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Come!</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I cried, as hope revived in my heart.  </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Come and drag over this spot directly; a man is drowning just here!</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Veh bin</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(It is not convenient), was the unfeeling answer.</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Don</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t talk of </a:t>
            </a:r>
            <a:r>
              <a:rPr kumimoji="1" lang="en-US" sz="1200" i="1" kern="1200">
                <a:solidFill>
                  <a:schemeClr val="tx1"/>
                </a:solidFill>
                <a:effectLst/>
                <a:latin typeface="Times New Roman" pitchFamily="-112" charset="0"/>
                <a:ea typeface="ＭＳ Ｐゴシック" pitchFamily="-112" charset="-128"/>
                <a:cs typeface="ＭＳ Ｐゴシック" pitchFamily="-112" charset="-128"/>
              </a:rPr>
              <a:t>convenience!</a:t>
            </a:r>
            <a:r>
              <a:rPr kumimoji="1" lang="mr-IN" sz="1200" i="1"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i="1" kern="1200">
                <a:solidFill>
                  <a:schemeClr val="tx1"/>
                </a:solidFill>
                <a:effectLst/>
                <a:latin typeface="Times New Roman" pitchFamily="-112" charset="0"/>
                <a:ea typeface="ＭＳ Ｐゴシック" pitchFamily="-112" charset="-128"/>
                <a:cs typeface="ＭＳ Ｐゴシック" pitchFamily="-112" charset="-128"/>
              </a:rPr>
              <a:t> </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I cried in an agony; </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a man is drowning I tell you!</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We are busy fishing,</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they responded, </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and cannot come.</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Never mind your fishing,</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I said, </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I will give you more money than many a day</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s fishing will bring; only come—come at once!</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How much money will you give us?</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We cannot stay to discuss that now!  Come, or it will be too late.  I will give you five dollars.</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We won</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t do it for that,</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replied the men. </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Give us twenty dollars, and we will drag.</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I do not possess so much; do come quickly, and I will give you all I have!</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How much may that be?</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I don</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t know exactly, about fourteen dollars.</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At last, but even then slowly enough, the boat was paddled over, and the net let down.  Less than a minute sufficed to bring up the body of the missing man.  The fisherman were clamorous and indignant because their exorbitant demand was delayed while efforts at resuscitation were being made.  But all was in vain—life was extinct.</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lang="en-US" sz="1200">
                <a:effectLst/>
              </a:rPr>
              <a:t>To myself this incident was profoundly sad and full of significance, suggesting a far more mournful reality.  Were not those fishermen actually guilty of this poor Chinaman</a:t>
            </a:r>
            <a:r>
              <a:rPr lang="mr-IN" sz="1200">
                <a:effectLst/>
              </a:rPr>
              <a:t>'</a:t>
            </a:r>
            <a:r>
              <a:rPr lang="en-US" sz="1200">
                <a:effectLst/>
              </a:rPr>
              <a:t>s death, in that they had the means of saving him at hand, if they would have but used them?  Assuredly they were guilty.  And yet, let us pause [before] we pronounce judgment against them lest a greater than Nathan answer, </a:t>
            </a:r>
            <a:r>
              <a:rPr lang="mr-IN" sz="1200">
                <a:effectLst/>
              </a:rPr>
              <a:t>"</a:t>
            </a:r>
            <a:r>
              <a:rPr lang="en-US" sz="1200" i="1">
                <a:effectLst/>
              </a:rPr>
              <a:t>Thou art the man</a:t>
            </a:r>
            <a:r>
              <a:rPr lang="en-US" sz="1200">
                <a:effectLst/>
              </a:rPr>
              <a:t>.</a:t>
            </a:r>
            <a:r>
              <a:rPr lang="mr-IN" sz="1200">
                <a:effectLst/>
              </a:rPr>
              <a:t>"</a:t>
            </a:r>
            <a:r>
              <a:rPr lang="en-US" sz="1200">
                <a:effectLst/>
              </a:rPr>
              <a:t>  Is it so hard-hearted, so wicked a thing to neglect to save the body?  [Isn</a:t>
            </a:r>
            <a:r>
              <a:rPr lang="mr-IN" sz="1200">
                <a:effectLst/>
              </a:rPr>
              <a:t>'</a:t>
            </a:r>
            <a:r>
              <a:rPr lang="en-US" sz="1200">
                <a:effectLst/>
              </a:rPr>
              <a:t>t he much worse who leaves the soul to perish, and like Cain says], </a:t>
            </a:r>
            <a:r>
              <a:rPr lang="mr-IN" sz="1200">
                <a:effectLst/>
              </a:rPr>
              <a:t>"</a:t>
            </a:r>
            <a:r>
              <a:rPr lang="en-US" sz="1200">
                <a:effectLst/>
              </a:rPr>
              <a:t>Am I my brother</a:t>
            </a:r>
            <a:r>
              <a:rPr lang="mr-IN" sz="1200">
                <a:effectLst/>
              </a:rPr>
              <a:t>'</a:t>
            </a:r>
            <a:r>
              <a:rPr lang="en-US" sz="1200">
                <a:effectLst/>
              </a:rPr>
              <a:t>s keeper?</a:t>
            </a:r>
            <a:r>
              <a:rPr lang="mr-IN" sz="1200">
                <a:effectLst/>
              </a:rPr>
              <a:t>"</a:t>
            </a:r>
            <a:r>
              <a:rPr lang="en-US" sz="1200">
                <a:effectLst/>
              </a:rPr>
              <a:t>  </a:t>
            </a:r>
          </a:p>
          <a:p>
            <a:endParaRPr lang="en-US" sz="1200">
              <a:effectLst/>
            </a:endParaRPr>
          </a:p>
          <a:p>
            <a:r>
              <a:rPr lang="en-US" sz="1200">
                <a:effectLst/>
              </a:rPr>
              <a:t>The Lord Jesus commands, commands </a:t>
            </a:r>
            <a:r>
              <a:rPr lang="en-US" sz="1200" i="1">
                <a:effectLst/>
              </a:rPr>
              <a:t>me</a:t>
            </a:r>
            <a:r>
              <a:rPr lang="en-US" sz="1200">
                <a:effectLst/>
              </a:rPr>
              <a:t>, commands </a:t>
            </a:r>
            <a:r>
              <a:rPr lang="en-US" sz="1200" i="1">
                <a:effectLst/>
              </a:rPr>
              <a:t>you,</a:t>
            </a:r>
            <a:r>
              <a:rPr lang="en-US" sz="1200">
                <a:effectLst/>
              </a:rPr>
              <a:t> my brother, and </a:t>
            </a:r>
            <a:r>
              <a:rPr lang="en-US" sz="1200" i="1">
                <a:effectLst/>
              </a:rPr>
              <a:t>you</a:t>
            </a:r>
            <a:r>
              <a:rPr lang="en-US" sz="1200">
                <a:effectLst/>
              </a:rPr>
              <a:t>, my sister. </a:t>
            </a:r>
            <a:r>
              <a:rPr lang="mr-IN" sz="1200">
                <a:effectLst/>
              </a:rPr>
              <a:t>"</a:t>
            </a:r>
            <a:r>
              <a:rPr lang="en-US" sz="1200">
                <a:effectLst/>
              </a:rPr>
              <a:t>Go,</a:t>
            </a:r>
            <a:r>
              <a:rPr lang="mr-IN" sz="1200">
                <a:effectLst/>
              </a:rPr>
              <a:t>"</a:t>
            </a:r>
            <a:r>
              <a:rPr lang="en-US" sz="1200">
                <a:effectLst/>
              </a:rPr>
              <a:t> says He, </a:t>
            </a:r>
            <a:r>
              <a:rPr lang="mr-IN" sz="1200">
                <a:effectLst/>
              </a:rPr>
              <a:t>"</a:t>
            </a:r>
            <a:r>
              <a:rPr lang="en-US" sz="1200">
                <a:effectLst/>
              </a:rPr>
              <a:t>go ye into </a:t>
            </a:r>
            <a:r>
              <a:rPr lang="en-US" sz="1200" i="1">
                <a:effectLst/>
              </a:rPr>
              <a:t>all</a:t>
            </a:r>
            <a:r>
              <a:rPr lang="en-US" sz="1200">
                <a:effectLst/>
              </a:rPr>
              <a:t> the world, and preach the Gospel to </a:t>
            </a:r>
            <a:r>
              <a:rPr lang="en-US" sz="1200" i="1">
                <a:effectLst/>
              </a:rPr>
              <a:t>every </a:t>
            </a:r>
            <a:r>
              <a:rPr lang="en-US" sz="1200">
                <a:effectLst/>
              </a:rPr>
              <a:t>creature.</a:t>
            </a:r>
            <a:r>
              <a:rPr lang="mr-IN" sz="1200">
                <a:effectLst/>
              </a:rPr>
              <a:t>"</a:t>
            </a:r>
            <a:r>
              <a:rPr lang="en-US" sz="1200">
                <a:effectLst/>
              </a:rPr>
              <a:t>  Shall we say to </a:t>
            </a:r>
            <a:r>
              <a:rPr lang="en-US" sz="1200" i="1">
                <a:effectLst/>
              </a:rPr>
              <a:t>Him</a:t>
            </a:r>
            <a:r>
              <a:rPr lang="en-US" sz="1200">
                <a:effectLst/>
              </a:rPr>
              <a:t>, </a:t>
            </a:r>
            <a:r>
              <a:rPr lang="mr-IN" sz="1200">
                <a:effectLst/>
              </a:rPr>
              <a:t>"</a:t>
            </a:r>
            <a:r>
              <a:rPr lang="en-US" sz="1200">
                <a:effectLst/>
              </a:rPr>
              <a:t>No, it is not convenient</a:t>
            </a:r>
            <a:r>
              <a:rPr lang="mr-IN" sz="1200">
                <a:effectLst/>
              </a:rPr>
              <a:t>"</a:t>
            </a:r>
            <a:r>
              <a:rPr lang="en-US" sz="1200">
                <a:effectLst/>
              </a:rPr>
              <a:t>? shall we tell </a:t>
            </a:r>
            <a:r>
              <a:rPr lang="en-US" sz="1200" i="1">
                <a:effectLst/>
              </a:rPr>
              <a:t>Him</a:t>
            </a:r>
            <a:r>
              <a:rPr lang="en-US" sz="1200">
                <a:effectLst/>
              </a:rPr>
              <a:t> that we are busy fishing and cannot go? that we have bought a piece of ground and cannot go? that we have purchased five yoke of oxen, or married, or are engaged in other and more interesting pursuits, and cannot go?  [Before] long </a:t>
            </a:r>
            <a:r>
              <a:rPr lang="mr-IN" sz="1200">
                <a:effectLst/>
              </a:rPr>
              <a:t>"</a:t>
            </a:r>
            <a:r>
              <a:rPr lang="en-US" sz="1200">
                <a:effectLst/>
              </a:rPr>
              <a:t>we must all appear before the judgment seat of Christ; that every one may receive the things done in his body.</a:t>
            </a:r>
            <a:r>
              <a:rPr lang="mr-IN" sz="1200">
                <a:effectLst/>
              </a:rPr>
              <a:t>"</a:t>
            </a:r>
            <a:r>
              <a:rPr lang="en-US" sz="1200">
                <a:effectLst/>
              </a:rPr>
              <a:t>  Let us remember, let us pray for, let us labour for the unevangelised Chinese; </a:t>
            </a:r>
            <a:r>
              <a:rPr lang="en-US" sz="1200" i="1">
                <a:effectLst/>
              </a:rPr>
              <a:t>or we shall sin against our own souls.</a:t>
            </a:r>
            <a:r>
              <a:rPr lang="en-SG">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7" name="Rectangle 2"/>
          <p:cNvSpPr>
            <a:spLocks noGrp="1" noRot="1" noChangeAspect="1"/>
          </p:cNvSpPr>
          <p:nvPr>
            <p:ph type="sldImg"/>
          </p:nvPr>
        </p:nvSpPr>
        <p:spPr>
          <a:ln/>
        </p:spPr>
      </p:sp>
      <p:sp>
        <p:nvSpPr>
          <p:cNvPr id="304131" name="Rectangle 3"/>
          <p:cNvSpPr>
            <a:spLocks noGrp="1"/>
          </p:cNvSpPr>
          <p:nvPr>
            <p:ph type="body" idx="1"/>
          </p:nvPr>
        </p:nvSpPr>
        <p:spPr/>
        <p:txBody>
          <a:bodyPr/>
          <a:lstStyle/>
          <a:p>
            <a:pPr eaLnBrk="1" hangingPunct="1">
              <a:defRPr/>
            </a:pPr>
            <a:r>
              <a:rPr lang="en-US" sz="1600" dirty="0">
                <a:latin typeface="+mn-lt"/>
              </a:rPr>
              <a:t>I wonder how long he planned on staying there—forty days like in 3:4?</a:t>
            </a:r>
            <a:r>
              <a:rPr lang="en-US" sz="1600" dirty="0"/>
              <a:t> </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3D22E66D-5AA3-F747-AAD8-18765B798957}" type="slidenum">
              <a:rPr lang="en-US" sz="1200">
                <a:solidFill>
                  <a:srgbClr val="000000"/>
                </a:solidFill>
                <a:ea typeface="ＭＳ Ｐゴシック" charset="0"/>
                <a:cs typeface="ＭＳ Ｐゴシック" charset="0"/>
              </a:rPr>
              <a:pPr algn="r"/>
              <a:t>76</a:t>
            </a:fld>
            <a:endParaRPr lang="en-US" sz="1200">
              <a:solidFill>
                <a:srgbClr val="000000"/>
              </a:solidFill>
              <a:ea typeface="ＭＳ Ｐゴシック" charset="0"/>
              <a:cs typeface="ＭＳ Ｐゴシック" charset="0"/>
            </a:endParaRPr>
          </a:p>
        </p:txBody>
      </p:sp>
      <p:sp>
        <p:nvSpPr>
          <p:cNvPr id="825346" name="Rectangle 2"/>
          <p:cNvSpPr>
            <a:spLocks noGrp="1" noRot="1" noChangeAspect="1" noChangeArrowheads="1" noTextEdit="1"/>
          </p:cNvSpPr>
          <p:nvPr>
            <p:ph type="sldImg"/>
          </p:nvPr>
        </p:nvSpPr>
        <p:spPr>
          <a:solidFill>
            <a:srgbClr val="FFFFFF"/>
          </a:solidFill>
          <a:ln/>
        </p:spPr>
      </p:sp>
      <p:sp>
        <p:nvSpPr>
          <p:cNvPr id="825347"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pPr eaLnBrk="1" hangingPunct="1"/>
            <a:r>
              <a:rPr lang="en-US">
                <a:latin typeface="Arial" charset="0"/>
                <a:ea typeface="ＭＳ Ｐゴシック" charset="0"/>
                <a:cs typeface="ＭＳ Ｐゴシック" charset="0"/>
              </a:rPr>
              <a:t>You would think he would go west back to Israel, right?</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E7C8197E-115D-A943-ADB5-72D334432EEA}" type="slidenum">
              <a:rPr lang="en-US" sz="1200">
                <a:solidFill>
                  <a:srgbClr val="000000"/>
                </a:solidFill>
                <a:ea typeface="ＭＳ Ｐゴシック" charset="0"/>
                <a:cs typeface="ＭＳ Ｐゴシック" charset="0"/>
              </a:rPr>
              <a:pPr algn="r"/>
              <a:t>77</a:t>
            </a:fld>
            <a:endParaRPr lang="en-US" sz="1200">
              <a:solidFill>
                <a:srgbClr val="000000"/>
              </a:solidFill>
              <a:ea typeface="ＭＳ Ｐゴシック" charset="0"/>
              <a:cs typeface="ＭＳ Ｐゴシック" charset="0"/>
            </a:endParaRPr>
          </a:p>
        </p:txBody>
      </p:sp>
      <p:sp>
        <p:nvSpPr>
          <p:cNvPr id="827394" name="Rectangle 2"/>
          <p:cNvSpPr>
            <a:spLocks noGrp="1" noRot="1" noChangeAspect="1" noChangeArrowheads="1"/>
          </p:cNvSpPr>
          <p:nvPr>
            <p:ph type="sldImg"/>
          </p:nvPr>
        </p:nvSpPr>
        <p:spPr>
          <a:solidFill>
            <a:srgbClr val="FFFFFF"/>
          </a:solidFill>
          <a:ln/>
        </p:spPr>
      </p:sp>
      <p:sp>
        <p:nvSpPr>
          <p:cNvPr id="82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1" name="Rectangle 2"/>
          <p:cNvSpPr>
            <a:spLocks noGrp="1" noRot="1" noChangeAspect="1"/>
          </p:cNvSpPr>
          <p:nvPr>
            <p:ph type="sldImg"/>
          </p:nvPr>
        </p:nvSpPr>
        <p:spPr>
          <a:ln/>
        </p:spPr>
      </p:sp>
      <p:sp>
        <p:nvSpPr>
          <p:cNvPr id="305155" name="Rectangle 3"/>
          <p:cNvSpPr>
            <a:spLocks noGrp="1"/>
          </p:cNvSpPr>
          <p:nvPr>
            <p:ph type="body" idx="1"/>
          </p:nvPr>
        </p:nvSpPr>
        <p:spPr/>
        <p:txBody>
          <a:bodyPr/>
          <a:lstStyle/>
          <a:p>
            <a:pPr eaLnBrk="1" hangingPunct="1">
              <a:defRPr/>
            </a:pPr>
            <a:r>
              <a:rPr lang="en-US" sz="1600" dirty="0">
                <a:latin typeface="+mn-lt"/>
              </a:rPr>
              <a:t>He knew how to make shelters since he did this once a year for the Feast of Booths when Israelites lived for a whole week in a small shelter outside their homes</a:t>
            </a:r>
            <a:r>
              <a:rPr lang="en-US" sz="1600" dirty="0"/>
              <a:t> </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89" name="Slide Image Placeholder 1"/>
          <p:cNvSpPr>
            <a:spLocks noGrp="1" noRot="1" noChangeAspect="1"/>
          </p:cNvSpPr>
          <p:nvPr>
            <p:ph type="sldImg"/>
          </p:nvPr>
        </p:nvSpPr>
        <p:spPr>
          <a:solidFill>
            <a:srgbClr val="FFFFFF"/>
          </a:solidFill>
          <a:ln/>
        </p:spPr>
      </p:sp>
      <p:sp>
        <p:nvSpPr>
          <p:cNvPr id="831490" name="Notes Placeholder 2"/>
          <p:cNvSpPr>
            <a:spLocks noGrp="1"/>
          </p:cNvSpPr>
          <p:nvPr>
            <p:ph type="body" idx="1"/>
          </p:nvPr>
        </p:nvSpPr>
        <p:spPr>
          <a:solidFill>
            <a:srgbClr val="FFFFFF"/>
          </a:solidFill>
          <a:ln>
            <a:solidFill>
              <a:srgbClr val="000000"/>
            </a:solidFill>
          </a:ln>
        </p:spPr>
        <p:txBody>
          <a:bodyPr/>
          <a:lstStyle/>
          <a:p>
            <a:pPr eaLnBrk="1" hangingPunct="1"/>
            <a:endParaRPr lang="en-US" sz="1600" b="0" dirty="0">
              <a:latin typeface="Arial" charset="0"/>
              <a:ea typeface="ＭＳ Ｐゴシック" charset="0"/>
              <a:cs typeface="ＭＳ Ｐゴシック" charset="0"/>
            </a:endParaRPr>
          </a:p>
          <a:p>
            <a:pPr eaLnBrk="1" hangingPunct="1"/>
            <a:r>
              <a:rPr lang="en-US" sz="1600" b="0" dirty="0">
                <a:latin typeface="Arial" charset="0"/>
                <a:ea typeface="ＭＳ Ｐゴシック" charset="0"/>
                <a:cs typeface="ＭＳ Ｐゴシック" charset="0"/>
              </a:rPr>
              <a:t>Some think this is a castor oil plant that grows 8 feet in five months.</a:t>
            </a:r>
          </a:p>
          <a:p>
            <a:pPr eaLnBrk="1" hangingPunct="1"/>
            <a:r>
              <a:rPr lang="en-US" sz="1600" b="0" dirty="0">
                <a:latin typeface="Arial" charset="0"/>
                <a:ea typeface="ＭＳ Ｐゴシック" charset="0"/>
                <a:cs typeface="ＭＳ Ｐゴシック" charset="0"/>
              </a:rPr>
              <a:t>But this is a miraculous one that grew in but a few minutes or hours.</a:t>
            </a:r>
          </a:p>
          <a:p>
            <a:pPr eaLnBrk="1" hangingPunct="1"/>
            <a:endParaRPr lang="en-US" sz="1600" b="0" dirty="0">
              <a:latin typeface="Arial" charset="0"/>
              <a:ea typeface="ＭＳ Ｐゴシック" charset="0"/>
              <a:cs typeface="ＭＳ Ｐゴシック" charset="0"/>
            </a:endParaRPr>
          </a:p>
        </p:txBody>
      </p:sp>
      <p:sp>
        <p:nvSpPr>
          <p:cNvPr id="831491"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D5EC6EF3-1816-3E43-AF0F-8D8B5C2A1E3E}" type="slidenum">
              <a:rPr lang="en-US" sz="1200">
                <a:solidFill>
                  <a:srgbClr val="000000"/>
                </a:solidFill>
                <a:ea typeface="ＭＳ Ｐゴシック" charset="0"/>
                <a:cs typeface="ＭＳ Ｐゴシック" charset="0"/>
              </a:rPr>
              <a:pPr algn="r"/>
              <a:t>79</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7" name="Slide Image Placeholder 1"/>
          <p:cNvSpPr>
            <a:spLocks noGrp="1" noRot="1" noChangeAspect="1"/>
          </p:cNvSpPr>
          <p:nvPr>
            <p:ph type="sldImg"/>
          </p:nvPr>
        </p:nvSpPr>
        <p:spPr>
          <a:solidFill>
            <a:srgbClr val="FFFFFF"/>
          </a:solidFill>
          <a:ln/>
        </p:spPr>
      </p:sp>
      <p:sp>
        <p:nvSpPr>
          <p:cNvPr id="833538" name="Notes Placeholder 2"/>
          <p:cNvSpPr>
            <a:spLocks noGrp="1"/>
          </p:cNvSpPr>
          <p:nvPr>
            <p:ph type="body" idx="1"/>
          </p:nvPr>
        </p:nvSpPr>
        <p:spPr>
          <a:solidFill>
            <a:srgbClr val="FFFFFF"/>
          </a:solidFill>
          <a:ln>
            <a:solidFill>
              <a:srgbClr val="000000"/>
            </a:solidFill>
          </a:ln>
        </p:spPr>
        <p:txBody>
          <a:bodyPr/>
          <a:lstStyle/>
          <a:p>
            <a:endParaRPr lang="en-US" sz="1600" b="0" dirty="0">
              <a:latin typeface="Arial"/>
              <a:ea typeface="ＭＳ Ｐゴシック" charset="0"/>
              <a:cs typeface="Arial"/>
            </a:endParaRPr>
          </a:p>
          <a:p>
            <a:r>
              <a:rPr lang="en-US" sz="1600" b="0" dirty="0">
                <a:latin typeface="Arial"/>
                <a:ea typeface="ＭＳ Ｐゴシック" charset="0"/>
                <a:cs typeface="Arial"/>
              </a:rPr>
              <a:t>There</a:t>
            </a:r>
            <a:r>
              <a:rPr lang="mr-IN" altLang="ja-JP" sz="1600" b="0" dirty="0">
                <a:latin typeface="Arial"/>
                <a:ea typeface="ＭＳ Ｐゴシック" charset="0"/>
                <a:cs typeface="Arial"/>
              </a:rPr>
              <a:t>'</a:t>
            </a:r>
            <a:r>
              <a:rPr lang="en-US" sz="1600" b="0" dirty="0">
                <a:latin typeface="Arial"/>
                <a:ea typeface="ＭＳ Ｐゴシック" charset="0"/>
                <a:cs typeface="Arial"/>
              </a:rPr>
              <a:t>s a word play in Jonah with the word "appoint"</a:t>
            </a:r>
            <a:r>
              <a:rPr lang="mr-IN" sz="1600" b="0" dirty="0">
                <a:latin typeface="Arial"/>
                <a:ea typeface="ＭＳ Ｐゴシック" charset="0"/>
                <a:cs typeface="Arial"/>
              </a:rPr>
              <a:t>…</a:t>
            </a:r>
            <a:endParaRPr lang="en-US" sz="1600" b="0" dirty="0">
              <a:latin typeface="Arial"/>
              <a:ea typeface="ＭＳ Ｐゴシック" charset="0"/>
              <a:cs typeface="Arial"/>
            </a:endParaRPr>
          </a:p>
          <a:p>
            <a:endParaRPr lang="en-US" sz="1600" b="0" dirty="0">
              <a:latin typeface="Arial"/>
              <a:ea typeface="ＭＳ Ｐゴシック" charset="0"/>
              <a:cs typeface="Arial"/>
            </a:endParaRPr>
          </a:p>
        </p:txBody>
      </p:sp>
      <p:sp>
        <p:nvSpPr>
          <p:cNvPr id="833539"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DC0AF141-1F68-4446-9BD5-237A338E3FF8}" type="slidenum">
              <a:rPr lang="en-US" sz="1200">
                <a:solidFill>
                  <a:srgbClr val="000000"/>
                </a:solidFill>
                <a:ea typeface="ＭＳ Ｐゴシック" charset="0"/>
                <a:cs typeface="ＭＳ Ｐゴシック" charset="0"/>
              </a:rPr>
              <a:pPr algn="r"/>
              <a:t>80</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5" name="Slide Image Placeholder 1"/>
          <p:cNvSpPr>
            <a:spLocks noGrp="1" noRot="1" noChangeAspect="1"/>
          </p:cNvSpPr>
          <p:nvPr>
            <p:ph type="sldImg"/>
          </p:nvPr>
        </p:nvSpPr>
        <p:spPr>
          <a:solidFill>
            <a:srgbClr val="FFFFFF"/>
          </a:solidFill>
          <a:ln/>
        </p:spPr>
      </p:sp>
      <p:sp>
        <p:nvSpPr>
          <p:cNvPr id="835586" name="Notes Placeholder 2"/>
          <p:cNvSpPr>
            <a:spLocks noGrp="1"/>
          </p:cNvSpPr>
          <p:nvPr>
            <p:ph type="body" idx="1"/>
          </p:nvPr>
        </p:nvSpPr>
        <p:spPr>
          <a:solidFill>
            <a:srgbClr val="FFFFFF"/>
          </a:solidFill>
          <a:ln>
            <a:solidFill>
              <a:srgbClr val="000000"/>
            </a:solidFill>
          </a:ln>
        </p:spPr>
        <p:txBody>
          <a:bodyPr/>
          <a:lstStyle/>
          <a:p>
            <a:endParaRPr lang="en-US" sz="1600" b="0" dirty="0">
              <a:latin typeface="Arial"/>
              <a:ea typeface="ＭＳ Ｐゴシック" charset="0"/>
              <a:cs typeface="Arial"/>
            </a:endParaRPr>
          </a:p>
          <a:p>
            <a:r>
              <a:rPr lang="en-US" sz="1600" b="0" dirty="0">
                <a:latin typeface="Arial"/>
                <a:ea typeface="ＭＳ Ｐゴシック" charset="0"/>
                <a:cs typeface="Arial"/>
              </a:rPr>
              <a:t>There</a:t>
            </a:r>
            <a:r>
              <a:rPr lang="mr-IN" altLang="ja-JP" sz="1600" b="0" dirty="0">
                <a:latin typeface="Arial"/>
                <a:ea typeface="ＭＳ Ｐゴシック" charset="0"/>
                <a:cs typeface="Arial"/>
              </a:rPr>
              <a:t>'</a:t>
            </a:r>
            <a:r>
              <a:rPr lang="en-US" sz="1600" b="0" dirty="0">
                <a:latin typeface="Arial"/>
                <a:ea typeface="ＭＳ Ｐゴシック" charset="0"/>
                <a:cs typeface="Arial"/>
              </a:rPr>
              <a:t>s another word play here because it literally says, </a:t>
            </a:r>
          </a:p>
          <a:p>
            <a:r>
              <a:rPr lang="mr-IN" altLang="ja-JP" sz="1600" b="0" dirty="0">
                <a:latin typeface="Arial"/>
                <a:ea typeface="ＭＳ Ｐゴシック" charset="0"/>
                <a:cs typeface="Arial"/>
              </a:rPr>
              <a:t>"</a:t>
            </a:r>
            <a:r>
              <a:rPr lang="en-US" sz="1600" b="0" dirty="0">
                <a:latin typeface="Arial"/>
                <a:ea typeface="ＭＳ Ｐゴシック" charset="0"/>
                <a:cs typeface="Arial"/>
              </a:rPr>
              <a:t>The worm attacked the plant and the sun attacked Jonah.</a:t>
            </a:r>
            <a:r>
              <a:rPr lang="mr-IN" altLang="ja-JP" sz="1600" b="0" dirty="0">
                <a:latin typeface="Arial"/>
                <a:ea typeface="ＭＳ Ｐゴシック" charset="0"/>
                <a:cs typeface="Arial"/>
              </a:rPr>
              <a:t>"</a:t>
            </a:r>
            <a:r>
              <a:rPr lang="en-US" sz="1600" b="0" dirty="0">
                <a:latin typeface="Arial"/>
                <a:ea typeface="ＭＳ Ｐゴシック" charset="0"/>
                <a:cs typeface="Arial"/>
              </a:rPr>
              <a:t>  </a:t>
            </a:r>
          </a:p>
          <a:p>
            <a:r>
              <a:rPr lang="en-US" sz="1600" b="0" dirty="0">
                <a:latin typeface="Arial"/>
                <a:ea typeface="ＭＳ Ｐゴシック" charset="0"/>
                <a:cs typeface="Arial"/>
              </a:rPr>
              <a:t>What a turn of events…</a:t>
            </a:r>
          </a:p>
          <a:p>
            <a:endParaRPr lang="en-US" sz="1600" b="0" dirty="0">
              <a:latin typeface="Arial"/>
              <a:ea typeface="ＭＳ Ｐゴシック" charset="0"/>
              <a:cs typeface="Arial"/>
            </a:endParaRPr>
          </a:p>
        </p:txBody>
      </p:sp>
      <p:sp>
        <p:nvSpPr>
          <p:cNvPr id="835587"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2419052D-3150-1142-AF3A-A8E947B84AAB}" type="slidenum">
              <a:rPr lang="en-US" sz="1200">
                <a:solidFill>
                  <a:srgbClr val="000000"/>
                </a:solidFill>
                <a:ea typeface="ＭＳ Ｐゴシック" charset="0"/>
                <a:cs typeface="ＭＳ Ｐゴシック" charset="0"/>
              </a:rPr>
              <a:pPr algn="r"/>
              <a:t>81</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3" name="Rectangle 2"/>
          <p:cNvSpPr>
            <a:spLocks noGrp="1" noRot="1" noChangeAspect="1"/>
          </p:cNvSpPr>
          <p:nvPr>
            <p:ph type="sldImg"/>
          </p:nvPr>
        </p:nvSpPr>
        <p:spPr>
          <a:ln/>
        </p:spPr>
      </p:sp>
      <p:sp>
        <p:nvSpPr>
          <p:cNvPr id="837634"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22F6B2F8-4074-9F45-BC1A-E13D87D39339}" type="slidenum">
              <a:rPr lang="en-US" sz="1200">
                <a:solidFill>
                  <a:srgbClr val="000000"/>
                </a:solidFill>
              </a:rPr>
              <a:pPr/>
              <a:t>7</a:t>
            </a:fld>
            <a:endParaRPr lang="en-US" sz="1200">
              <a:solidFill>
                <a:srgbClr val="000000"/>
              </a:solidFill>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29" name="Slide Image Placeholder 1"/>
          <p:cNvSpPr>
            <a:spLocks noGrp="1" noRot="1" noChangeAspect="1"/>
          </p:cNvSpPr>
          <p:nvPr>
            <p:ph type="sldImg"/>
          </p:nvPr>
        </p:nvSpPr>
        <p:spPr>
          <a:solidFill>
            <a:srgbClr val="FFFFFF"/>
          </a:solidFill>
          <a:ln/>
        </p:spPr>
      </p:sp>
      <p:sp>
        <p:nvSpPr>
          <p:cNvPr id="249859" name="Notes Placeholder 2"/>
          <p:cNvSpPr>
            <a:spLocks noGrp="1"/>
          </p:cNvSpPr>
          <p:nvPr>
            <p:ph type="body" idx="1"/>
          </p:nvPr>
        </p:nvSpPr>
        <p:spPr>
          <a:solidFill>
            <a:srgbClr val="FFFFFF"/>
          </a:solidFill>
          <a:ln>
            <a:solidFill>
              <a:srgbClr val="000000"/>
            </a:solidFill>
          </a:ln>
        </p:spPr>
        <p:txBody>
          <a:bodyPr/>
          <a:lstStyle/>
          <a:p>
            <a:pPr eaLnBrk="1" hangingPunct="1">
              <a:defRPr/>
            </a:pPr>
            <a:endParaRPr lang="en-US" sz="1600" dirty="0">
              <a:latin typeface="+mn-lt"/>
            </a:endParaRPr>
          </a:p>
          <a:p>
            <a:pPr eaLnBrk="1" hangingPunct="1">
              <a:defRPr/>
            </a:pPr>
            <a:r>
              <a:rPr lang="en-US" sz="1600" dirty="0">
                <a:latin typeface="+mn-lt"/>
              </a:rPr>
              <a:t>We should be </a:t>
            </a:r>
            <a:r>
              <a:rPr lang="mr-IN" sz="1600" dirty="0">
                <a:latin typeface="+mn-lt"/>
              </a:rPr>
              <a:t>"</a:t>
            </a:r>
            <a:r>
              <a:rPr lang="en-US" sz="1600" dirty="0">
                <a:latin typeface="+mn-lt"/>
              </a:rPr>
              <a:t>people people</a:t>
            </a:r>
            <a:r>
              <a:rPr lang="mr-IN" sz="1600" dirty="0">
                <a:latin typeface="+mn-lt"/>
              </a:rPr>
              <a:t>"</a:t>
            </a:r>
            <a:r>
              <a:rPr lang="en-US" sz="1600" dirty="0">
                <a:latin typeface="+mn-lt"/>
              </a:rPr>
              <a:t> rather than </a:t>
            </a:r>
            <a:r>
              <a:rPr lang="mr-IN" sz="1600" dirty="0">
                <a:latin typeface="+mn-lt"/>
              </a:rPr>
              <a:t>"</a:t>
            </a:r>
            <a:r>
              <a:rPr lang="en-US" sz="1600" dirty="0">
                <a:latin typeface="+mn-lt"/>
              </a:rPr>
              <a:t>things people.</a:t>
            </a:r>
            <a:r>
              <a:rPr lang="mr-IN" sz="1600" dirty="0">
                <a:latin typeface="+mn-lt"/>
              </a:rPr>
              <a:t>"</a:t>
            </a:r>
            <a:r>
              <a:rPr lang="en-US" sz="1600" dirty="0"/>
              <a:t> </a:t>
            </a:r>
          </a:p>
          <a:p>
            <a:pPr eaLnBrk="1" hangingPunct="1">
              <a:defRPr/>
            </a:pPr>
            <a:endParaRPr lang="en-US" sz="1600" dirty="0"/>
          </a:p>
          <a:p>
            <a:pPr eaLnBrk="1" hangingPunct="1">
              <a:defRPr/>
            </a:pPr>
            <a:r>
              <a:rPr lang="en-US" sz="1600" dirty="0"/>
              <a:t>Read verses 10-11</a:t>
            </a:r>
          </a:p>
        </p:txBody>
      </p:sp>
      <p:sp>
        <p:nvSpPr>
          <p:cNvPr id="841731"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261F3F3F-3AC8-D14F-8C9D-4C8C21FE10C3}" type="slidenum">
              <a:rPr lang="en-US" sz="1200">
                <a:solidFill>
                  <a:srgbClr val="000000"/>
                </a:solidFill>
                <a:ea typeface="ＭＳ Ｐゴシック" charset="0"/>
                <a:cs typeface="ＭＳ Ｐゴシック" charset="0"/>
              </a:rPr>
              <a:pPr algn="r"/>
              <a:t>83</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7" name="Rectangle 2"/>
          <p:cNvSpPr>
            <a:spLocks noGrp="1" noRot="1" noChangeAspect="1" noChangeArrowheads="1"/>
          </p:cNvSpPr>
          <p:nvPr>
            <p:ph type="sldImg"/>
          </p:nvPr>
        </p:nvSpPr>
        <p:spPr>
          <a:solidFill>
            <a:srgbClr val="FFFFFF"/>
          </a:solidFill>
          <a:ln/>
        </p:spPr>
      </p:sp>
      <p:sp>
        <p:nvSpPr>
          <p:cNvPr id="843778" name="Rectangle 3"/>
          <p:cNvSpPr>
            <a:spLocks noGrp="1" noChangeArrowheads="1"/>
          </p:cNvSpPr>
          <p:nvPr>
            <p:ph type="body" idx="1"/>
          </p:nvPr>
        </p:nvSpPr>
        <p:spPr>
          <a:solidFill>
            <a:srgbClr val="FFFFFF"/>
          </a:solidFill>
          <a:ln>
            <a:solidFill>
              <a:srgbClr val="000000"/>
            </a:solidFill>
          </a:ln>
        </p:spPr>
        <p:txBody>
          <a:bodyPr/>
          <a:lstStyle/>
          <a:p>
            <a:pPr lvl="1" algn="just" eaLnBrk="1" hangingPunct="1">
              <a:spcBef>
                <a:spcPts val="1200"/>
              </a:spcBef>
              <a:spcAft>
                <a:spcPts val="300"/>
              </a:spcAft>
            </a:pPr>
            <a:r>
              <a:rPr lang="en-US" dirty="0">
                <a:latin typeface="Arial" charset="0"/>
                <a:ea typeface="ＭＳ Ｐゴシック" charset="0"/>
                <a:cs typeface="Times New Roman" charset="0"/>
              </a:rPr>
              <a:t>A.	</a:t>
            </a:r>
            <a:r>
              <a:rPr lang="en-US" dirty="0">
                <a:latin typeface="Arial" charset="0"/>
                <a:ea typeface="ＭＳ Ｐゴシック" charset="0"/>
              </a:rPr>
              <a:t>We, like Jonah, are often more </a:t>
            </a:r>
            <a:r>
              <a:rPr lang="en-US" i="1" dirty="0">
                <a:latin typeface="Arial" charset="0"/>
                <a:ea typeface="ＭＳ Ｐゴシック" charset="0"/>
              </a:rPr>
              <a:t>concerned about things</a:t>
            </a:r>
            <a:r>
              <a:rPr lang="en-US" dirty="0">
                <a:latin typeface="Arial" charset="0"/>
                <a:ea typeface="ＭＳ Ｐゴシック" charset="0"/>
              </a:rPr>
              <a:t> than people (4:10).</a:t>
            </a:r>
          </a:p>
          <a:p>
            <a:pPr marL="1143000" lvl="2" indent="-228600" algn="just" eaLnBrk="1" hangingPunct="1">
              <a:spcBef>
                <a:spcPts val="1200"/>
              </a:spcBef>
              <a:spcAft>
                <a:spcPts val="300"/>
              </a:spcAft>
              <a:buAutoNum type="arabicPeriod"/>
            </a:pPr>
            <a:r>
              <a:rPr lang="en-US" dirty="0">
                <a:latin typeface="Arial" charset="0"/>
                <a:ea typeface="ＭＳ Ｐゴシック" charset="0"/>
              </a:rPr>
              <a:t>Actually, we don</a:t>
            </a:r>
            <a:r>
              <a:rPr lang="mr-IN" altLang="ja-JP" dirty="0">
                <a:latin typeface="Arial" charset="0"/>
                <a:ea typeface="ＭＳ Ｐゴシック" charset="0"/>
              </a:rPr>
              <a:t>'</a:t>
            </a:r>
            <a:r>
              <a:rPr lang="en-US" dirty="0">
                <a:latin typeface="Arial" charset="0"/>
                <a:ea typeface="ＭＳ Ｐゴシック" charset="0"/>
              </a:rPr>
              <a:t>t </a:t>
            </a:r>
            <a:r>
              <a:rPr lang="en-US" i="1" dirty="0">
                <a:latin typeface="Arial" charset="0"/>
                <a:ea typeface="ＭＳ Ｐゴシック" charset="0"/>
              </a:rPr>
              <a:t>try</a:t>
            </a:r>
            <a:r>
              <a:rPr lang="en-US" dirty="0">
                <a:latin typeface="Arial" charset="0"/>
                <a:ea typeface="ＭＳ Ｐゴシック" charset="0"/>
              </a:rPr>
              <a:t> to be concerned for earthly things—we just try to be concerned for </a:t>
            </a:r>
            <a:r>
              <a:rPr lang="en-US" i="1" dirty="0">
                <a:latin typeface="Arial" charset="0"/>
                <a:ea typeface="ＭＳ Ｐゴシック" charset="0"/>
              </a:rPr>
              <a:t>everything all at once</a:t>
            </a:r>
            <a:r>
              <a:rPr lang="en-US" dirty="0">
                <a:latin typeface="Arial" charset="0"/>
                <a:ea typeface="ＭＳ Ｐゴシック" charset="0"/>
              </a:rPr>
              <a:t>. Reminds me of the old TV show where a man put a plate on a</a:t>
            </a:r>
            <a:r>
              <a:rPr lang="en-US" baseline="0" dirty="0">
                <a:latin typeface="Arial" charset="0"/>
                <a:ea typeface="ＭＳ Ｐゴシック" charset="0"/>
              </a:rPr>
              <a:t> stick and begun to spin it. He got it going and then did the same with a second plate. On and on until he had about five plates. Of course, plate #1 began to wobble, so he went back to it to give it another spin. As each plate was about to fall, he'd spin it more. Eventually he had 10 plates spinning on sticks!</a:t>
            </a:r>
          </a:p>
          <a:p>
            <a:pPr marL="1143000" lvl="2" indent="-228600" algn="just" eaLnBrk="1" hangingPunct="1">
              <a:spcBef>
                <a:spcPts val="1200"/>
              </a:spcBef>
              <a:spcAft>
                <a:spcPts val="300"/>
              </a:spcAft>
              <a:buAutoNum type="arabicPeriod"/>
            </a:pPr>
            <a:r>
              <a:rPr lang="en-US" baseline="0" dirty="0">
                <a:latin typeface="Arial" charset="0"/>
                <a:ea typeface="ＭＳ Ｐゴシック" charset="0"/>
              </a:rPr>
              <a:t>This reminds me of my life. Once I get a few things "spinning" well, others begin to wobble and I have to give them attention. It takes a great deal of energy to keep all the plates spinning at the same time!</a:t>
            </a:r>
            <a:endParaRPr lang="en-US" dirty="0">
              <a:latin typeface="Arial" charset="0"/>
              <a:ea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3" name="Slide Image Placeholder 1"/>
          <p:cNvSpPr>
            <a:spLocks noGrp="1" noRot="1" noChangeAspect="1"/>
          </p:cNvSpPr>
          <p:nvPr>
            <p:ph type="sldImg"/>
          </p:nvPr>
        </p:nvSpPr>
        <p:spPr>
          <a:solidFill>
            <a:srgbClr val="FFFFFF"/>
          </a:solidFill>
          <a:ln/>
        </p:spPr>
      </p:sp>
      <p:sp>
        <p:nvSpPr>
          <p:cNvPr id="847874" name="Notes Placeholder 2"/>
          <p:cNvSpPr>
            <a:spLocks noGrp="1"/>
          </p:cNvSpPr>
          <p:nvPr>
            <p:ph type="body" idx="1"/>
          </p:nvPr>
        </p:nvSpPr>
        <p:spPr>
          <a:solidFill>
            <a:srgbClr val="FFFFFF"/>
          </a:solidFill>
          <a:ln>
            <a:solidFill>
              <a:srgbClr val="000000"/>
            </a:solidFill>
          </a:ln>
        </p:spPr>
        <p:txBody>
          <a:bodyPr/>
          <a:lstStyle/>
          <a:p>
            <a:pPr eaLnBrk="1" hangingPunct="1"/>
            <a:endParaRPr lang="en-US" sz="1400" b="0" dirty="0">
              <a:latin typeface="Arial" charset="0"/>
              <a:ea typeface="ＭＳ Ｐゴシック" charset="0"/>
              <a:cs typeface="ＭＳ Ｐゴシック" charset="0"/>
            </a:endParaRPr>
          </a:p>
          <a:p>
            <a:pPr eaLnBrk="1" hangingPunct="1"/>
            <a:r>
              <a:rPr lang="en-US" sz="1400" b="0" dirty="0">
                <a:latin typeface="Arial" charset="0"/>
                <a:ea typeface="ＭＳ Ｐゴシック" charset="0"/>
                <a:cs typeface="ＭＳ Ｐゴシック" charset="0"/>
              </a:rPr>
              <a:t>Jonah was not spinning plates here, though.</a:t>
            </a:r>
          </a:p>
          <a:p>
            <a:pPr eaLnBrk="1" hangingPunct="1"/>
            <a:r>
              <a:rPr lang="en-US" sz="1400" b="0" dirty="0">
                <a:latin typeface="Arial" charset="0"/>
                <a:ea typeface="ＭＳ Ｐゴシック" charset="0"/>
                <a:cs typeface="ＭＳ Ｐゴシック" charset="0"/>
              </a:rPr>
              <a:t>He was actually enjoying the blessings of God</a:t>
            </a:r>
            <a:r>
              <a:rPr lang="mr-IN" altLang="ja-JP" sz="1400" b="0" dirty="0">
                <a:latin typeface="Arial" charset="0"/>
                <a:ea typeface="ＭＳ Ｐゴシック" charset="0"/>
                <a:cs typeface="ＭＳ Ｐゴシック" charset="0"/>
              </a:rPr>
              <a:t>'</a:t>
            </a:r>
            <a:r>
              <a:rPr lang="en-US" sz="1400" b="0" dirty="0">
                <a:latin typeface="Arial" charset="0"/>
                <a:ea typeface="ＭＳ Ｐゴシック" charset="0"/>
                <a:cs typeface="ＭＳ Ｐゴシック" charset="0"/>
              </a:rPr>
              <a:t>s goodness.  The Lord pointed out that he didn't</a:t>
            </a:r>
            <a:r>
              <a:rPr lang="en-US" sz="1400" b="0" baseline="0" dirty="0">
                <a:latin typeface="Arial" charset="0"/>
                <a:ea typeface="ＭＳ Ｐゴシック" charset="0"/>
                <a:cs typeface="ＭＳ Ｐゴシック" charset="0"/>
              </a:rPr>
              <a:t> </a:t>
            </a:r>
            <a:r>
              <a:rPr lang="en-US" sz="1400" b="0" dirty="0">
                <a:latin typeface="Arial" charset="0"/>
                <a:ea typeface="ＭＳ Ｐゴシック" charset="0"/>
                <a:cs typeface="ＭＳ Ｐゴシック" charset="0"/>
              </a:rPr>
              <a:t>plant or care for this plant.</a:t>
            </a:r>
          </a:p>
          <a:p>
            <a:pPr eaLnBrk="1" hangingPunct="1"/>
            <a:r>
              <a:rPr lang="en-US" sz="1400" b="0" dirty="0">
                <a:latin typeface="Arial" charset="0"/>
                <a:ea typeface="ＭＳ Ｐゴシック" charset="0"/>
                <a:cs typeface="ＭＳ Ｐゴシック" charset="0"/>
              </a:rPr>
              <a:t>I guess we also can get used to God</a:t>
            </a:r>
            <a:r>
              <a:rPr lang="mr-IN" altLang="ja-JP" sz="1400" b="0" dirty="0">
                <a:latin typeface="Arial" charset="0"/>
                <a:ea typeface="ＭＳ Ｐゴシック" charset="0"/>
                <a:cs typeface="ＭＳ Ｐゴシック" charset="0"/>
              </a:rPr>
              <a:t>'</a:t>
            </a:r>
            <a:r>
              <a:rPr lang="en-US" altLang="ja-JP" sz="1400" b="0" dirty="0">
                <a:latin typeface="Arial" charset="0"/>
                <a:ea typeface="ＭＳ Ｐゴシック" charset="0"/>
                <a:cs typeface="ＭＳ Ｐゴシック" charset="0"/>
              </a:rPr>
              <a:t>s</a:t>
            </a:r>
            <a:r>
              <a:rPr lang="en-US" sz="1400" b="0" dirty="0">
                <a:latin typeface="Arial" charset="0"/>
                <a:ea typeface="ＭＳ Ｐゴシック" charset="0"/>
                <a:cs typeface="ＭＳ Ｐゴシック" charset="0"/>
              </a:rPr>
              <a:t> goodness and resent it when he takes something away—as if we deserved this blessing.</a:t>
            </a: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In the meantime, we are crazy about improving everything—almost.</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Must we have a car—or a </a:t>
            </a:r>
            <a:r>
              <a:rPr kumimoji="1" lang="en-US" sz="1200" i="1" kern="1200">
                <a:solidFill>
                  <a:schemeClr val="tx1"/>
                </a:solidFill>
                <a:effectLst/>
                <a:latin typeface="Times New Roman" pitchFamily="-112" charset="0"/>
                <a:ea typeface="ＭＳ Ｐゴシック" pitchFamily="-112" charset="-128"/>
                <a:cs typeface="ＭＳ Ｐゴシック" pitchFamily="-112" charset="-128"/>
              </a:rPr>
              <a:t>better</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car?</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Renovating the kitchen tile in their house seems to really matter to people now!</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A farmer advertised, </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Farmer seeks wife—with tractor. When applying, please send picture…of tractor</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(PRIORITIES marriage).</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During a professional golf tournament, a branch fell at the green, killing a spectator below. A reporter interviewed the pro afterwards, who commented, </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At that point, all of a sudden, making a 3-foot putt didn</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t really matter anymore</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(PRIORITIES death rearranges)</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pPr eaLnBrk="1" hangingPunct="1"/>
            <a:endParaRPr lang="en-US" sz="1400" b="0" dirty="0">
              <a:latin typeface="Arial" charset="0"/>
              <a:ea typeface="ＭＳ Ｐゴシック" charset="0"/>
              <a:cs typeface="ＭＳ Ｐゴシック" charset="0"/>
            </a:endParaRPr>
          </a:p>
        </p:txBody>
      </p:sp>
      <p:sp>
        <p:nvSpPr>
          <p:cNvPr id="847875"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C4FAAAFB-9327-D847-8040-2F5FA7BA6D2A}" type="slidenum">
              <a:rPr lang="en-US" sz="1200">
                <a:solidFill>
                  <a:srgbClr val="000000"/>
                </a:solidFill>
                <a:ea typeface="ＭＳ Ｐゴシック" charset="0"/>
                <a:cs typeface="ＭＳ Ｐゴシック" charset="0"/>
              </a:rPr>
              <a:pPr algn="r"/>
              <a:t>85</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69" name="Rectangle 2"/>
          <p:cNvSpPr>
            <a:spLocks noGrp="1" noRot="1" noChangeAspect="1"/>
          </p:cNvSpPr>
          <p:nvPr>
            <p:ph type="sldImg"/>
          </p:nvPr>
        </p:nvSpPr>
        <p:spPr>
          <a:ln/>
        </p:spPr>
      </p:sp>
      <p:sp>
        <p:nvSpPr>
          <p:cNvPr id="851970"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85A35D17-3B67-AF4C-872E-41FEEABD327B}" type="slidenum">
              <a:rPr lang="en-US" sz="1200">
                <a:solidFill>
                  <a:srgbClr val="000000"/>
                </a:solidFill>
                <a:ea typeface="ＭＳ Ｐゴシック" charset="0"/>
                <a:cs typeface="ＭＳ Ｐゴシック" charset="0"/>
              </a:rPr>
              <a:pPr algn="r"/>
              <a:t>87</a:t>
            </a:fld>
            <a:endParaRPr lang="en-US" sz="1200">
              <a:solidFill>
                <a:srgbClr val="000000"/>
              </a:solidFill>
              <a:ea typeface="ＭＳ Ｐゴシック" charset="0"/>
              <a:cs typeface="ＭＳ Ｐゴシック" charset="0"/>
            </a:endParaRPr>
          </a:p>
        </p:txBody>
      </p:sp>
      <p:sp>
        <p:nvSpPr>
          <p:cNvPr id="854018" name="Rectangle 2"/>
          <p:cNvSpPr>
            <a:spLocks noGrp="1" noRot="1" noChangeAspect="1" noChangeArrowheads="1" noTextEdit="1"/>
          </p:cNvSpPr>
          <p:nvPr>
            <p:ph type="sldImg"/>
          </p:nvPr>
        </p:nvSpPr>
        <p:spPr>
          <a:solidFill>
            <a:srgbClr val="FFFFFF"/>
          </a:solidFill>
          <a:ln/>
        </p:spPr>
      </p:sp>
      <p:sp>
        <p:nvSpPr>
          <p:cNvPr id="854019"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pPr eaLnBrk="1" hangingPunct="1"/>
            <a:endParaRPr lang="en-US" sz="1600" b="0">
              <a:latin typeface="Arial" charset="0"/>
              <a:ea typeface="ＭＳ Ｐゴシック" charset="0"/>
              <a:cs typeface="ＭＳ Ｐゴシック" charset="0"/>
            </a:endParaRPr>
          </a:p>
          <a:p>
            <a:pPr eaLnBrk="1" hangingPunct="1"/>
            <a:r>
              <a:rPr lang="en-US" sz="1600" b="0">
                <a:latin typeface="Arial" charset="0"/>
                <a:ea typeface="ＭＳ Ｐゴシック" charset="0"/>
                <a:cs typeface="ＭＳ Ｐゴシック" charset="0"/>
              </a:rPr>
              <a:t>B. </a:t>
            </a:r>
            <a:r>
              <a:rPr lang="en-US" sz="1600" b="0">
                <a:latin typeface="Calibri" charset="0"/>
                <a:ea typeface="ＭＳ Ｐゴシック" charset="0"/>
                <a:cs typeface="ＭＳ Ｐゴシック" charset="0"/>
              </a:rPr>
              <a:t>We need to be like God, who is always more </a:t>
            </a:r>
            <a:r>
              <a:rPr lang="en-US" sz="1600" b="0" i="1">
                <a:latin typeface="Calibri" charset="0"/>
                <a:ea typeface="ＭＳ Ｐゴシック" charset="0"/>
                <a:cs typeface="ＭＳ Ｐゴシック" charset="0"/>
              </a:rPr>
              <a:t>concerned about people</a:t>
            </a:r>
            <a:r>
              <a:rPr lang="en-US" sz="1600" b="0">
                <a:latin typeface="Calibri" charset="0"/>
                <a:ea typeface="ＭＳ Ｐゴシック" charset="0"/>
                <a:cs typeface="ＭＳ Ｐゴシック" charset="0"/>
              </a:rPr>
              <a:t> than things (4:11).</a:t>
            </a:r>
          </a:p>
          <a:p>
            <a:pPr eaLnBrk="1" hangingPunct="1"/>
            <a:endParaRPr lang="en-US" sz="1600" b="0">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065" name="Slide Image Placeholder 1"/>
          <p:cNvSpPr>
            <a:spLocks noGrp="1" noRot="1" noChangeAspect="1"/>
          </p:cNvSpPr>
          <p:nvPr>
            <p:ph type="sldImg"/>
          </p:nvPr>
        </p:nvSpPr>
        <p:spPr>
          <a:solidFill>
            <a:srgbClr val="FFFFFF"/>
          </a:solidFill>
          <a:ln/>
        </p:spPr>
      </p:sp>
      <p:sp>
        <p:nvSpPr>
          <p:cNvPr id="856066" name="Notes Placeholder 2"/>
          <p:cNvSpPr>
            <a:spLocks noGrp="1"/>
          </p:cNvSpPr>
          <p:nvPr>
            <p:ph type="body" idx="1"/>
          </p:nvPr>
        </p:nvSpPr>
        <p:spPr>
          <a:xfrm>
            <a:off x="0" y="0"/>
            <a:ext cx="0" cy="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pPr>
            <a:endParaRPr lang="en-US" sz="1300" b="0">
              <a:latin typeface="Arial" charset="0"/>
              <a:ea typeface="ＭＳ Ｐゴシック" charset="0"/>
              <a:cs typeface="ＭＳ Ｐゴシック" charset="0"/>
            </a:endParaRPr>
          </a:p>
          <a:p>
            <a:pPr eaLnBrk="1" hangingPunct="1">
              <a:lnSpc>
                <a:spcPct val="90000"/>
              </a:lnSpc>
            </a:pPr>
            <a:r>
              <a:rPr lang="en-US" sz="1300" b="0">
                <a:latin typeface="Arial" charset="0"/>
                <a:ea typeface="ＭＳ Ｐゴシック" charset="0"/>
                <a:cs typeface="ＭＳ Ｐゴシック" charset="0"/>
              </a:rPr>
              <a:t>Your </a:t>
            </a:r>
            <a:r>
              <a:rPr lang="en-US" sz="1300" b="0" i="1">
                <a:latin typeface="Arial" charset="0"/>
                <a:ea typeface="ＭＳ Ｐゴシック" charset="0"/>
                <a:cs typeface="ＭＳ Ｐゴシック" charset="0"/>
              </a:rPr>
              <a:t>time</a:t>
            </a:r>
            <a:r>
              <a:rPr lang="en-US" sz="1300" b="0">
                <a:latin typeface="Arial" charset="0"/>
                <a:ea typeface="ＭＳ Ｐゴシック" charset="0"/>
                <a:cs typeface="ＭＳ Ｐゴシック" charset="0"/>
              </a:rPr>
              <a:t>—keep an open door for conversation.  Are you available when someone wants to talk?  Or do the numerous tasks get in the way? While preparing this message, a neighbor of mine came over six nights in a row to talk about difficulties he</a:t>
            </a:r>
            <a:r>
              <a:rPr lang="mr-IN" altLang="ja-JP" sz="1300" b="0">
                <a:latin typeface="Arial" charset="0"/>
                <a:ea typeface="ＭＳ Ｐゴシック" charset="0"/>
                <a:cs typeface="ＭＳ Ｐゴシック" charset="0"/>
              </a:rPr>
              <a:t>'</a:t>
            </a:r>
            <a:r>
              <a:rPr lang="en-US" sz="1300" b="0">
                <a:latin typeface="Arial" charset="0"/>
                <a:ea typeface="ＭＳ Ｐゴシック" charset="0"/>
                <a:cs typeface="ＭＳ Ｐゴシック" charset="0"/>
              </a:rPr>
              <a:t>s having with his son.  So many times I wanted to say, </a:t>
            </a:r>
            <a:r>
              <a:rPr lang="mr-IN" altLang="ja-JP" sz="1300" b="0">
                <a:latin typeface="Arial" charset="0"/>
                <a:ea typeface="ＭＳ Ｐゴシック" charset="0"/>
                <a:cs typeface="ＭＳ Ｐゴシック" charset="0"/>
              </a:rPr>
              <a:t>"</a:t>
            </a:r>
            <a:r>
              <a:rPr lang="en-US" altLang="ja-JP" sz="1300" b="0">
                <a:latin typeface="Arial" charset="0"/>
                <a:ea typeface="ＭＳ Ｐゴシック" charset="0"/>
                <a:cs typeface="ＭＳ Ｐゴシック" charset="0"/>
              </a:rPr>
              <a:t>Hey, I can</a:t>
            </a:r>
            <a:r>
              <a:rPr lang="mr-IN" altLang="ja-JP" sz="1300" b="0">
                <a:latin typeface="Arial" charset="0"/>
                <a:ea typeface="ＭＳ Ｐゴシック" charset="0"/>
                <a:cs typeface="ＭＳ Ｐゴシック" charset="0"/>
              </a:rPr>
              <a:t>'</a:t>
            </a:r>
            <a:r>
              <a:rPr lang="en-US" altLang="ja-JP" sz="1300" b="0">
                <a:latin typeface="Arial" charset="0"/>
                <a:ea typeface="ＭＳ Ｐゴシック" charset="0"/>
                <a:cs typeface="ＭＳ Ｐゴシック" charset="0"/>
              </a:rPr>
              <a:t>t afford this much time with you.  I have to go prepare a message on giving people priority!</a:t>
            </a:r>
            <a:r>
              <a:rPr lang="mr-IN" altLang="ja-JP" sz="1300" b="0">
                <a:latin typeface="Arial" charset="0"/>
                <a:ea typeface="ＭＳ Ｐゴシック" charset="0"/>
                <a:cs typeface="ＭＳ Ｐゴシック" charset="0"/>
              </a:rPr>
              <a:t>"</a:t>
            </a:r>
            <a:endParaRPr lang="en-US" altLang="ja-JP" sz="1300" b="0">
              <a:latin typeface="Arial" charset="0"/>
              <a:ea typeface="ＭＳ Ｐゴシック" charset="0"/>
              <a:cs typeface="ＭＳ Ｐゴシック" charset="0"/>
            </a:endParaRPr>
          </a:p>
          <a:p>
            <a:pPr eaLnBrk="1" hangingPunct="1">
              <a:lnSpc>
                <a:spcPct val="90000"/>
              </a:lnSpc>
            </a:pPr>
            <a:endParaRPr lang="en-US" sz="1300" b="0">
              <a:latin typeface="Arial" charset="0"/>
              <a:ea typeface="ＭＳ Ｐゴシック" charset="0"/>
              <a:cs typeface="ＭＳ Ｐゴシック" charset="0"/>
            </a:endParaRPr>
          </a:p>
          <a:p>
            <a:pPr eaLnBrk="1" hangingPunct="1">
              <a:lnSpc>
                <a:spcPct val="90000"/>
              </a:lnSpc>
            </a:pPr>
            <a:r>
              <a:rPr lang="en-US" sz="1300" b="0">
                <a:latin typeface="Arial" charset="0"/>
                <a:ea typeface="ＭＳ Ｐゴシック" charset="0"/>
                <a:cs typeface="ＭＳ Ｐゴシック" charset="0"/>
              </a:rPr>
              <a:t>Your </a:t>
            </a:r>
            <a:r>
              <a:rPr lang="en-US" sz="1300" b="0" i="1">
                <a:latin typeface="Arial" charset="0"/>
                <a:ea typeface="ＭＳ Ｐゴシック" charset="0"/>
                <a:cs typeface="ＭＳ Ｐゴシック" charset="0"/>
              </a:rPr>
              <a:t>money</a:t>
            </a:r>
            <a:r>
              <a:rPr lang="en-US" sz="1300" b="0">
                <a:latin typeface="Arial" charset="0"/>
                <a:ea typeface="ＭＳ Ｐゴシック" charset="0"/>
                <a:cs typeface="ＭＳ Ｐゴシック" charset="0"/>
              </a:rPr>
              <a:t>—is it invested in things or people?  Do you give God your first fruits or your leftovers after you spend money on yourself?</a:t>
            </a:r>
          </a:p>
          <a:p>
            <a:pPr eaLnBrk="1" hangingPunct="1">
              <a:lnSpc>
                <a:spcPct val="90000"/>
              </a:lnSpc>
            </a:pPr>
            <a:endParaRPr lang="en-US" sz="1300" b="0">
              <a:latin typeface="Arial" charset="0"/>
              <a:ea typeface="ＭＳ Ｐゴシック" charset="0"/>
              <a:cs typeface="ＭＳ Ｐゴシック" charset="0"/>
            </a:endParaRPr>
          </a:p>
          <a:p>
            <a:pPr eaLnBrk="1" hangingPunct="1">
              <a:lnSpc>
                <a:spcPct val="90000"/>
              </a:lnSpc>
            </a:pPr>
            <a:r>
              <a:rPr lang="en-US" sz="1300" b="0">
                <a:latin typeface="Arial" charset="0"/>
                <a:ea typeface="ＭＳ Ｐゴシック" charset="0"/>
                <a:cs typeface="ＭＳ Ｐゴシック" charset="0"/>
              </a:rPr>
              <a:t>Your </a:t>
            </a:r>
            <a:r>
              <a:rPr lang="en-US" sz="1300" b="0" i="1">
                <a:latin typeface="Arial" charset="0"/>
                <a:ea typeface="ＭＳ Ｐゴシック" charset="0"/>
                <a:cs typeface="ＭＳ Ｐゴシック" charset="0"/>
              </a:rPr>
              <a:t>view</a:t>
            </a:r>
            <a:r>
              <a:rPr lang="en-US" sz="1300" b="0">
                <a:latin typeface="Arial" charset="0"/>
                <a:ea typeface="ＭＳ Ｐゴシック" charset="0"/>
                <a:cs typeface="ＭＳ Ｐゴシック" charset="0"/>
              </a:rPr>
              <a:t>—how do you see people?  We often see people</a:t>
            </a:r>
            <a:r>
              <a:rPr lang="mr-IN" altLang="ja-JP" sz="1300" b="0">
                <a:latin typeface="Arial" charset="0"/>
                <a:ea typeface="ＭＳ Ｐゴシック" charset="0"/>
                <a:cs typeface="ＭＳ Ｐゴシック" charset="0"/>
              </a:rPr>
              <a:t>'</a:t>
            </a:r>
            <a:r>
              <a:rPr lang="en-US" sz="1300" b="0">
                <a:latin typeface="Arial" charset="0"/>
                <a:ea typeface="ＭＳ Ｐゴシック" charset="0"/>
                <a:cs typeface="ＭＳ Ｐゴシック" charset="0"/>
              </a:rPr>
              <a:t>s attractiveness, social status, or race.  But I encourage you to see people not for what they are now, but what they will become after death—see that person as radiant, happy, eternally blessed in a place beyond imagination, or see the person as despondent, wretched, eternally suffering among flames.  Take every chance to share the gospel.  </a:t>
            </a:r>
          </a:p>
          <a:p>
            <a:pPr eaLnBrk="1" hangingPunct="1">
              <a:lnSpc>
                <a:spcPct val="90000"/>
              </a:lnSpc>
            </a:pPr>
            <a:endParaRPr lang="en-US" sz="1300" b="0">
              <a:latin typeface="Arial" charset="0"/>
              <a:ea typeface="ＭＳ Ｐゴシック" charset="0"/>
              <a:cs typeface="ＭＳ Ｐゴシック" charset="0"/>
            </a:endParaRPr>
          </a:p>
          <a:p>
            <a:pPr eaLnBrk="1" hangingPunct="1">
              <a:lnSpc>
                <a:spcPct val="90000"/>
              </a:lnSpc>
            </a:pPr>
            <a:r>
              <a:rPr lang="en-US" sz="1300" b="0">
                <a:latin typeface="Arial" charset="0"/>
                <a:ea typeface="ＭＳ Ｐゴシック" charset="0"/>
                <a:cs typeface="ＭＳ Ｐゴシック" charset="0"/>
              </a:rPr>
              <a:t>Your </a:t>
            </a:r>
            <a:r>
              <a:rPr lang="en-US" sz="1300" b="0" i="1">
                <a:latin typeface="Arial" charset="0"/>
                <a:ea typeface="ＭＳ Ｐゴシック" charset="0"/>
                <a:cs typeface="ＭＳ Ｐゴシック" charset="0"/>
              </a:rPr>
              <a:t>ear</a:t>
            </a:r>
            <a:r>
              <a:rPr lang="en-US" sz="1300" b="0">
                <a:latin typeface="Arial" charset="0"/>
                <a:ea typeface="ＭＳ Ｐゴシック" charset="0"/>
                <a:cs typeface="ＭＳ Ｐゴシック" charset="0"/>
              </a:rPr>
              <a:t>—To see if you are compassionate, ask the person closest to you, </a:t>
            </a:r>
            <a:r>
              <a:rPr lang="mr-IN" altLang="ja-JP" sz="1300" b="0">
                <a:latin typeface="Arial" charset="0"/>
                <a:ea typeface="ＭＳ Ｐゴシック" charset="0"/>
                <a:cs typeface="ＭＳ Ｐゴシック" charset="0"/>
              </a:rPr>
              <a:t>"</a:t>
            </a:r>
            <a:r>
              <a:rPr lang="en-US" altLang="ja-JP" sz="1300" b="0">
                <a:latin typeface="Arial" charset="0"/>
                <a:ea typeface="ＭＳ Ｐゴシック" charset="0"/>
                <a:cs typeface="ＭＳ Ｐゴシック" charset="0"/>
              </a:rPr>
              <a:t>Am I a person of compassion?</a:t>
            </a:r>
            <a:r>
              <a:rPr lang="mr-IN" altLang="ja-JP" sz="1300" b="0">
                <a:latin typeface="Arial" charset="0"/>
                <a:ea typeface="ＭＳ Ｐゴシック" charset="0"/>
                <a:cs typeface="ＭＳ Ｐゴシック" charset="0"/>
              </a:rPr>
              <a:t>"</a:t>
            </a:r>
            <a:r>
              <a:rPr lang="en-US" altLang="ja-JP" sz="1300" b="0">
                <a:latin typeface="Arial" charset="0"/>
                <a:ea typeface="ＭＳ Ｐゴシック" charset="0"/>
                <a:cs typeface="ＭＳ Ｐゴシック" charset="0"/>
              </a:rPr>
              <a:t>  Ask him or her right now if he or she is right next to you.  Look for a nod and then the other person can ask the same question of you.  If you</a:t>
            </a:r>
            <a:r>
              <a:rPr lang="mr-IN" altLang="ja-JP" sz="1300" b="0">
                <a:latin typeface="Arial" charset="0"/>
                <a:ea typeface="ＭＳ Ｐゴシック" charset="0"/>
                <a:cs typeface="ＭＳ Ｐゴシック" charset="0"/>
              </a:rPr>
              <a:t>'</a:t>
            </a:r>
            <a:r>
              <a:rPr lang="en-US" altLang="ja-JP" sz="1300" b="0">
                <a:latin typeface="Arial" charset="0"/>
                <a:ea typeface="ＭＳ Ｐゴシック" charset="0"/>
                <a:cs typeface="ＭＳ Ｐゴシック" charset="0"/>
              </a:rPr>
              <a:t>re afraid to ask the question, you already know the answer.</a:t>
            </a:r>
          </a:p>
          <a:p>
            <a:pPr eaLnBrk="1" hangingPunct="1">
              <a:lnSpc>
                <a:spcPct val="90000"/>
              </a:lnSpc>
            </a:pPr>
            <a:endParaRPr lang="en-US" sz="1300" b="0">
              <a:latin typeface="Arial" charset="0"/>
              <a:ea typeface="ＭＳ Ｐゴシック" charset="0"/>
              <a:cs typeface="ＭＳ Ｐゴシック" charset="0"/>
            </a:endParaRPr>
          </a:p>
        </p:txBody>
      </p:sp>
      <p:sp>
        <p:nvSpPr>
          <p:cNvPr id="856067"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AC5935B7-DB52-634E-8D84-F0D50D0018B7}" type="slidenum">
              <a:rPr lang="en-US" sz="1200">
                <a:solidFill>
                  <a:srgbClr val="000000"/>
                </a:solidFill>
                <a:ea typeface="ＭＳ Ｐゴシック" charset="0"/>
                <a:cs typeface="ＭＳ Ｐゴシック" charset="0"/>
              </a:rPr>
              <a:pPr algn="r"/>
              <a:t>88</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1" name="Rectangle 2"/>
          <p:cNvSpPr>
            <a:spLocks noGrp="1" noRot="1" noChangeAspect="1"/>
          </p:cNvSpPr>
          <p:nvPr>
            <p:ph type="sldImg"/>
          </p:nvPr>
        </p:nvSpPr>
        <p:spPr>
          <a:ln/>
        </p:spPr>
      </p:sp>
      <p:sp>
        <p:nvSpPr>
          <p:cNvPr id="860162"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z="1600" dirty="0">
              <a:latin typeface="Calibri" charset="0"/>
              <a:ea typeface="ＭＳ Ｐゴシック" charset="0"/>
              <a:cs typeface="ＭＳ Ｐゴシック" charset="0"/>
            </a:endParaRPr>
          </a:p>
          <a:p>
            <a:pPr eaLnBrk="1" hangingPunct="1"/>
            <a:r>
              <a:rPr lang="en-US" sz="1600" dirty="0">
                <a:latin typeface="Calibri" charset="0"/>
                <a:ea typeface="ＭＳ Ｐゴシック" charset="0"/>
                <a:cs typeface="ＭＳ Ｐゴシック" charset="0"/>
              </a:rPr>
              <a:t>People are God</a:t>
            </a:r>
            <a:r>
              <a:rPr lang="mr-IN" altLang="ja-JP" sz="1600" dirty="0">
                <a:latin typeface="Calibri" charset="0"/>
                <a:ea typeface="ＭＳ Ｐゴシック" charset="0"/>
                <a:cs typeface="ＭＳ Ｐゴシック" charset="0"/>
              </a:rPr>
              <a:t>'</a:t>
            </a:r>
            <a:r>
              <a:rPr lang="en-US" sz="1600" dirty="0">
                <a:latin typeface="Calibri" charset="0"/>
                <a:ea typeface="ＭＳ Ｐゴシック" charset="0"/>
                <a:cs typeface="ＭＳ Ｐゴシック" charset="0"/>
              </a:rPr>
              <a:t>s first concern—so people should be our first concern.  </a:t>
            </a:r>
          </a:p>
          <a:p>
            <a:pPr eaLnBrk="1" hangingPunct="1"/>
            <a:r>
              <a:rPr lang="en-US" sz="1600" dirty="0">
                <a:latin typeface="Calibri" charset="0"/>
                <a:ea typeface="ＭＳ Ｐゴシック" charset="0"/>
                <a:cs typeface="ＭＳ Ｐゴシック" charset="0"/>
              </a:rPr>
              <a:t>Imitate God</a:t>
            </a:r>
            <a:r>
              <a:rPr lang="mr-IN" altLang="ja-JP" sz="1600" dirty="0">
                <a:latin typeface="Calibri" charset="0"/>
                <a:ea typeface="ＭＳ Ｐゴシック" charset="0"/>
                <a:cs typeface="ＭＳ Ｐゴシック" charset="0"/>
              </a:rPr>
              <a:t>'</a:t>
            </a:r>
            <a:r>
              <a:rPr lang="en-US" sz="1600" dirty="0">
                <a:latin typeface="Calibri" charset="0"/>
                <a:ea typeface="ＭＳ Ｐゴシック" charset="0"/>
                <a:cs typeface="ＭＳ Ｐゴシック" charset="0"/>
              </a:rPr>
              <a:t>s compassion for people by considering people more important than things.</a:t>
            </a:r>
            <a:r>
              <a:rPr lang="en-US" sz="1600" dirty="0">
                <a:latin typeface="Arial" charset="0"/>
                <a:ea typeface="ＭＳ Ｐゴシック" charset="0"/>
                <a:cs typeface="ＭＳ Ｐゴシック" charset="0"/>
              </a:rPr>
              <a:t> </a:t>
            </a:r>
          </a:p>
          <a:p>
            <a:r>
              <a:rPr lang="en-US" sz="1800" dirty="0">
                <a:latin typeface="Times New Roman" charset="0"/>
                <a:ea typeface="ＭＳ Ｐゴシック" charset="0"/>
                <a:cs typeface="Times New Roman" charset="0"/>
              </a:rPr>
              <a:t>Do you need to let some plates break?</a:t>
            </a:r>
            <a:r>
              <a:rPr lang="en-US" sz="1800" dirty="0">
                <a:latin typeface="Arial" charset="0"/>
                <a:ea typeface="ＭＳ Ｐゴシック" charset="0"/>
                <a:cs typeface="ＭＳ Ｐゴシック" charset="0"/>
              </a:rPr>
              <a:t> </a:t>
            </a:r>
            <a:endParaRPr lang="en-US" sz="1600" dirty="0">
              <a:latin typeface="Arial"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E6038FBA-3842-8440-99CC-33415D60570F}" type="slidenum">
              <a:rPr lang="en-US" sz="1200">
                <a:solidFill>
                  <a:srgbClr val="000000"/>
                </a:solidFill>
                <a:ea typeface="ＭＳ Ｐゴシック" charset="0"/>
                <a:cs typeface="ＭＳ Ｐゴシック" charset="0"/>
              </a:rPr>
              <a:pPr algn="r"/>
              <a:t>90</a:t>
            </a:fld>
            <a:endParaRPr lang="en-US" sz="1200">
              <a:solidFill>
                <a:srgbClr val="000000"/>
              </a:solidFill>
              <a:ea typeface="ＭＳ Ｐゴシック" charset="0"/>
              <a:cs typeface="ＭＳ Ｐゴシック" charset="0"/>
            </a:endParaRPr>
          </a:p>
        </p:txBody>
      </p:sp>
      <p:sp>
        <p:nvSpPr>
          <p:cNvPr id="866306" name="Rectangle 2"/>
          <p:cNvSpPr>
            <a:spLocks noGrp="1" noRot="1" noChangeAspect="1" noChangeArrowheads="1" noTextEdit="1"/>
          </p:cNvSpPr>
          <p:nvPr>
            <p:ph type="sldImg"/>
          </p:nvPr>
        </p:nvSpPr>
        <p:spPr>
          <a:solidFill>
            <a:srgbClr val="FFFFFF"/>
          </a:solidFill>
          <a:ln/>
        </p:spPr>
      </p:sp>
      <p:sp>
        <p:nvSpPr>
          <p:cNvPr id="866307"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0A4E1E7F-7D4D-C74D-81CC-DB70B50BFB63}" type="slidenum">
              <a:rPr lang="en-US" sz="1200">
                <a:solidFill>
                  <a:srgbClr val="000000"/>
                </a:solidFill>
                <a:ea typeface="ＭＳ Ｐゴシック" charset="0"/>
                <a:cs typeface="ＭＳ Ｐゴシック" charset="0"/>
              </a:rPr>
              <a:pPr algn="r"/>
              <a:t>91</a:t>
            </a:fld>
            <a:endParaRPr lang="en-US" sz="1200">
              <a:solidFill>
                <a:srgbClr val="000000"/>
              </a:solidFill>
              <a:ea typeface="ＭＳ Ｐゴシック" charset="0"/>
              <a:cs typeface="ＭＳ Ｐゴシック" charset="0"/>
            </a:endParaRPr>
          </a:p>
        </p:txBody>
      </p:sp>
      <p:sp>
        <p:nvSpPr>
          <p:cNvPr id="868354" name="Rectangle 2"/>
          <p:cNvSpPr>
            <a:spLocks noGrp="1" noRot="1" noChangeAspect="1" noChangeArrowheads="1"/>
          </p:cNvSpPr>
          <p:nvPr>
            <p:ph type="sldImg"/>
          </p:nvPr>
        </p:nvSpPr>
        <p:spPr>
          <a:solidFill>
            <a:srgbClr val="FFFFFF"/>
          </a:solidFill>
          <a:ln/>
        </p:spPr>
      </p:sp>
      <p:sp>
        <p:nvSpPr>
          <p:cNvPr id="8683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charset="0"/>
                <a:ea typeface="ＭＳ Ｐゴシック" charset="0"/>
                <a:cs typeface="ＭＳ Ｐゴシック" charset="0"/>
              </a:rPr>
              <a:t>Let</a:t>
            </a:r>
            <a:r>
              <a:rPr lang="mr-IN" altLang="ja-JP"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s bow in prayer.  But before we pray, honestly consider two questions:</a:t>
            </a:r>
          </a:p>
          <a:p>
            <a:pPr eaLnBrk="1" hangingPunct="1"/>
            <a:endParaRPr lang="en-US" b="1" dirty="0">
              <a:latin typeface="Arial" charset="0"/>
              <a:ea typeface="ＭＳ Ｐゴシック" charset="0"/>
              <a:cs typeface="ＭＳ Ｐゴシック" charset="0"/>
            </a:endParaRPr>
          </a:p>
          <a:p>
            <a:pPr eaLnBrk="1" hangingPunct="1">
              <a:buFontTx/>
              <a:buAutoNum type="arabicPeriod"/>
            </a:pPr>
            <a:r>
              <a:rPr lang="en-US" b="1" dirty="0">
                <a:latin typeface="Arial" charset="0"/>
                <a:ea typeface="ＭＳ Ｐゴシック" charset="0"/>
                <a:cs typeface="ＭＳ Ｐゴシック" charset="0"/>
              </a:rPr>
              <a:t>Do others know you as compassionate—a </a:t>
            </a:r>
            <a:r>
              <a:rPr lang="mr-IN" altLang="ja-JP" b="1" dirty="0">
                <a:latin typeface="Arial" charset="0"/>
                <a:ea typeface="ＭＳ Ｐゴシック" charset="0"/>
                <a:cs typeface="ＭＳ Ｐゴシック" charset="0"/>
              </a:rPr>
              <a:t>"</a:t>
            </a:r>
            <a:r>
              <a:rPr lang="en-US" altLang="ja-JP" b="1" dirty="0">
                <a:latin typeface="Arial" charset="0"/>
                <a:ea typeface="ＭＳ Ｐゴシック" charset="0"/>
                <a:cs typeface="ＭＳ Ｐゴシック" charset="0"/>
              </a:rPr>
              <a:t>people person</a:t>
            </a:r>
            <a:r>
              <a:rPr lang="mr-IN" altLang="ja-JP" b="1" dirty="0">
                <a:latin typeface="Arial" charset="0"/>
                <a:ea typeface="ＭＳ Ｐゴシック" charset="0"/>
                <a:cs typeface="ＭＳ Ｐゴシック" charset="0"/>
              </a:rPr>
              <a:t>"</a:t>
            </a:r>
            <a:r>
              <a:rPr lang="en-US" altLang="ja-JP" b="1" dirty="0">
                <a:latin typeface="Arial" charset="0"/>
                <a:ea typeface="ＭＳ Ｐゴシック" charset="0"/>
                <a:cs typeface="ＭＳ Ｐゴシック" charset="0"/>
              </a:rPr>
              <a:t>?  Why or why not?</a:t>
            </a:r>
          </a:p>
          <a:p>
            <a:pPr eaLnBrk="1" hangingPunct="1">
              <a:buFontTx/>
              <a:buAutoNum type="arabicPeriod"/>
            </a:pPr>
            <a:endParaRPr lang="en-US" b="1" dirty="0">
              <a:latin typeface="Arial" charset="0"/>
              <a:ea typeface="ＭＳ Ｐゴシック" charset="0"/>
              <a:cs typeface="ＭＳ Ｐゴシック" charset="0"/>
            </a:endParaRPr>
          </a:p>
          <a:p>
            <a:pPr eaLnBrk="1" hangingPunct="1"/>
            <a:r>
              <a:rPr lang="en-US" b="1" dirty="0">
                <a:latin typeface="Arial" charset="0"/>
                <a:ea typeface="ＭＳ Ｐゴシック" charset="0"/>
                <a:cs typeface="ＭＳ Ｐゴシック" charset="0"/>
              </a:rPr>
              <a:t>2. What concern in your life hinders your concern for people?  Studies?  Perfectionism?  A hobby which gobbles all your time?  Not being able to say </a:t>
            </a:r>
            <a:r>
              <a:rPr lang="mr-IN" altLang="ja-JP" b="1" dirty="0">
                <a:latin typeface="Arial" charset="0"/>
                <a:ea typeface="ＭＳ Ｐゴシック" charset="0"/>
                <a:cs typeface="ＭＳ Ｐゴシック" charset="0"/>
              </a:rPr>
              <a:t>"</a:t>
            </a:r>
            <a:r>
              <a:rPr lang="en-US" altLang="ja-JP" b="1" dirty="0">
                <a:latin typeface="Arial" charset="0"/>
                <a:ea typeface="ＭＳ Ｐゴシック" charset="0"/>
                <a:cs typeface="ＭＳ Ｐゴシック" charset="0"/>
              </a:rPr>
              <a:t>no</a:t>
            </a:r>
            <a:r>
              <a:rPr lang="mr-IN" altLang="ja-JP" b="1" dirty="0">
                <a:latin typeface="Arial" charset="0"/>
                <a:ea typeface="ＭＳ Ｐゴシック" charset="0"/>
                <a:cs typeface="ＭＳ Ｐゴシック" charset="0"/>
              </a:rPr>
              <a:t>"</a:t>
            </a:r>
            <a:r>
              <a:rPr lang="en-US" altLang="ja-JP" b="1" dirty="0">
                <a:latin typeface="Arial" charset="0"/>
                <a:ea typeface="ＭＳ Ｐゴシック" charset="0"/>
                <a:cs typeface="ＭＳ Ｐゴシック" charset="0"/>
              </a:rPr>
              <a:t> to non-people-oriented tasks?</a:t>
            </a:r>
          </a:p>
          <a:p>
            <a:pPr eaLnBrk="1" hangingPunct="1"/>
            <a:endParaRPr lang="en-US" b="1" dirty="0">
              <a:latin typeface="Arial" charset="0"/>
              <a:ea typeface="ＭＳ Ｐゴシック" charset="0"/>
              <a:cs typeface="ＭＳ Ｐゴシック" charset="0"/>
            </a:endParaRPr>
          </a:p>
          <a:p>
            <a:pPr eaLnBrk="1" hangingPunct="1"/>
            <a:r>
              <a:rPr lang="mr-IN" altLang="ja-JP" b="1" dirty="0">
                <a:latin typeface="Arial" charset="0"/>
                <a:ea typeface="ＭＳ Ｐゴシック" charset="0"/>
                <a:cs typeface="ＭＳ Ｐゴシック" charset="0"/>
              </a:rPr>
              <a:t>"</a:t>
            </a:r>
            <a:r>
              <a:rPr lang="en-US" altLang="ja-JP" b="1" dirty="0">
                <a:latin typeface="Arial" charset="0"/>
                <a:ea typeface="ＭＳ Ｐゴシック" charset="0"/>
                <a:cs typeface="ＭＳ Ｐゴシック" charset="0"/>
              </a:rPr>
              <a:t>Father, thank you for setting the example in your compassion on us.  But help us to follow well in this area.  May our comfort of persons be more important than our personal comforts.  Show us how temporal things of this world really are—and how eternal </a:t>
            </a:r>
            <a:r>
              <a:rPr lang="en-US" altLang="ja-JP" b="1" i="1" dirty="0">
                <a:latin typeface="Arial" charset="0"/>
                <a:ea typeface="ＭＳ Ｐゴシック" charset="0"/>
                <a:cs typeface="ＭＳ Ｐゴシック" charset="0"/>
              </a:rPr>
              <a:t>people</a:t>
            </a:r>
            <a:r>
              <a:rPr lang="en-US" altLang="ja-JP" b="1" dirty="0">
                <a:latin typeface="Arial" charset="0"/>
                <a:ea typeface="ＭＳ Ｐゴシック" charset="0"/>
                <a:cs typeface="ＭＳ Ｐゴシック" charset="0"/>
              </a:rPr>
              <a:t> are—those for whom your Son died.  In His precious name, Amen.</a:t>
            </a:r>
            <a:r>
              <a:rPr lang="mr-IN" altLang="ja-JP" b="1" dirty="0">
                <a:latin typeface="Arial" charset="0"/>
                <a:ea typeface="ＭＳ Ｐゴシック" charset="0"/>
                <a:cs typeface="ＭＳ Ｐゴシック" charset="0"/>
              </a:rPr>
              <a:t>"</a:t>
            </a:r>
            <a:r>
              <a:rPr lang="en-US" altLang="ja-JP" b="1" dirty="0">
                <a:latin typeface="Arial" charset="0"/>
                <a:ea typeface="ＭＳ Ｐゴシック" charset="0"/>
                <a:cs typeface="ＭＳ Ｐゴシック" charset="0"/>
              </a:rPr>
              <a:t> </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7B132223-F658-5F4B-9A2A-F604BC5087CC}" type="slidenum">
              <a:rPr lang="en-US" sz="1200">
                <a:solidFill>
                  <a:prstClr val="black"/>
                </a:solidFill>
              </a:rPr>
              <a:pPr/>
              <a:t>8</a:t>
            </a:fld>
            <a:endParaRPr lang="en-US" sz="1200">
              <a:solidFill>
                <a:prstClr val="black"/>
              </a:solidFill>
            </a:endParaRPr>
          </a:p>
        </p:txBody>
      </p:sp>
      <p:sp>
        <p:nvSpPr>
          <p:cNvPr id="794626" name="Rectangle 2"/>
          <p:cNvSpPr>
            <a:spLocks noGrp="1" noRot="1" noChangeAspect="1" noChangeArrowheads="1" noTextEdit="1"/>
          </p:cNvSpPr>
          <p:nvPr>
            <p:ph type="sldImg"/>
          </p:nvPr>
        </p:nvSpPr>
        <p:spPr>
          <a:ln/>
        </p:spPr>
      </p:sp>
      <p:sp>
        <p:nvSpPr>
          <p:cNvPr id="794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91325E1D-E49F-7747-A79C-CAC8D6308096}" type="slidenum">
              <a:rPr lang="en-US" sz="1200"/>
              <a:pPr/>
              <a:t>9</a:t>
            </a:fld>
            <a:endParaRPr lang="en-US" sz="1200"/>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The Lord shows His care for people by events that get our attention</a:t>
            </a:r>
            <a:r>
              <a:rPr kumimoji="1" lang="en-SG" sz="1200" kern="1200" dirty="0">
                <a:solidFill>
                  <a:schemeClr val="tx1"/>
                </a:solidFill>
                <a:effectLst/>
                <a:latin typeface="Times New Roman" pitchFamily="-112" charset="0"/>
                <a:ea typeface="ＭＳ Ｐゴシック" pitchFamily="-112" charset="-128"/>
                <a:cs typeface="ＭＳ Ｐゴシック" pitchFamily="-112" charset="-128"/>
              </a:rPr>
              <a:t>.</a:t>
            </a:r>
            <a:endParaRPr lang="en-US" dirty="0">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pPr>
                <a:defRPr/>
              </a:pPr>
              <a:t>‹#›</a:t>
            </a:fld>
            <a:endParaRPr lang="en-US"/>
          </a:p>
        </p:txBody>
      </p:sp>
    </p:spTree>
    <p:extLst>
      <p:ext uri="{BB962C8B-B14F-4D97-AF65-F5344CB8AC3E}">
        <p14:creationId xmlns:p14="http://schemas.microsoft.com/office/powerpoint/2010/main" val="1975623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pPr>
                <a:defRPr/>
              </a:pPr>
              <a:t>‹#›</a:t>
            </a:fld>
            <a:endParaRPr lang="en-US"/>
          </a:p>
        </p:txBody>
      </p:sp>
    </p:spTree>
    <p:extLst>
      <p:ext uri="{BB962C8B-B14F-4D97-AF65-F5344CB8AC3E}">
        <p14:creationId xmlns:p14="http://schemas.microsoft.com/office/powerpoint/2010/main" val="4325706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12045CD-1F5C-384C-8DF8-E59267907C0D}" type="slidenum">
              <a:rPr lang="en-US"/>
              <a:pPr/>
              <a:t>‹#›</a:t>
            </a:fld>
            <a:endParaRPr lang="en-US"/>
          </a:p>
        </p:txBody>
      </p:sp>
    </p:spTree>
    <p:extLst>
      <p:ext uri="{BB962C8B-B14F-4D97-AF65-F5344CB8AC3E}">
        <p14:creationId xmlns:p14="http://schemas.microsoft.com/office/powerpoint/2010/main" val="30644983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5BA3E1A-BDCF-A947-99D2-5486C2D3A632}" type="slidenum">
              <a:rPr lang="en-US"/>
              <a:pPr/>
              <a:t>‹#›</a:t>
            </a:fld>
            <a:endParaRPr lang="en-US"/>
          </a:p>
        </p:txBody>
      </p:sp>
    </p:spTree>
    <p:extLst>
      <p:ext uri="{BB962C8B-B14F-4D97-AF65-F5344CB8AC3E}">
        <p14:creationId xmlns:p14="http://schemas.microsoft.com/office/powerpoint/2010/main" val="2341691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p:txBody>
          <a:bodyPr/>
          <a:lstStyle>
            <a:lvl1pPr>
              <a:defRPr/>
            </a:lvl1pPr>
          </a:lstStyle>
          <a:p>
            <a:pPr>
              <a:defRPr/>
            </a:pPr>
            <a:endParaRPr lang="en-US"/>
          </a:p>
        </p:txBody>
      </p:sp>
      <p:sp>
        <p:nvSpPr>
          <p:cNvPr id="5" name="Rectangle 6"/>
          <p:cNvSpPr>
            <a:spLocks noGrp="1" noChangeArrowheads="1"/>
          </p:cNvSpPr>
          <p:nvPr>
            <p:ph type="sldNum" sz="quarter" idx="11"/>
          </p:nvPr>
        </p:nvSpPr>
        <p:spPr/>
        <p:txBody>
          <a:bodyPr/>
          <a:lstStyle>
            <a:lvl1pPr>
              <a:defRPr>
                <a:latin typeface="Times New Roman" charset="0"/>
                <a:ea typeface="Osaka" charset="0"/>
                <a:cs typeface="Osaka" charset="0"/>
              </a:defRPr>
            </a:lvl1pPr>
          </a:lstStyle>
          <a:p>
            <a:pPr>
              <a:defRPr/>
            </a:pPr>
            <a:fld id="{FE1A2735-DDCC-B241-AF8A-29A821A2480D}" type="slidenum">
              <a:rPr lang="en-US"/>
              <a:pPr>
                <a:defRPr/>
              </a:pPr>
              <a:t>‹#›</a:t>
            </a:fld>
            <a:endParaRPr lang="en-US"/>
          </a:p>
        </p:txBody>
      </p:sp>
      <p:sp>
        <p:nvSpPr>
          <p:cNvPr id="6" name="Rectangle 7"/>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39722428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p:txBody>
          <a:bodyPr/>
          <a:lstStyle>
            <a:lvl1pPr>
              <a:defRPr/>
            </a:lvl1pPr>
          </a:lstStyle>
          <a:p>
            <a:pPr>
              <a:defRPr/>
            </a:pPr>
            <a:endParaRPr lang="en-US"/>
          </a:p>
        </p:txBody>
      </p:sp>
      <p:sp>
        <p:nvSpPr>
          <p:cNvPr id="5" name="Rectangle 6"/>
          <p:cNvSpPr>
            <a:spLocks noGrp="1" noChangeArrowheads="1"/>
          </p:cNvSpPr>
          <p:nvPr>
            <p:ph type="sldNum" sz="quarter" idx="11"/>
          </p:nvPr>
        </p:nvSpPr>
        <p:spPr/>
        <p:txBody>
          <a:bodyPr/>
          <a:lstStyle>
            <a:lvl1pPr>
              <a:defRPr>
                <a:latin typeface="Times New Roman" charset="0"/>
                <a:ea typeface="Osaka" charset="0"/>
                <a:cs typeface="Osaka" charset="0"/>
              </a:defRPr>
            </a:lvl1pPr>
          </a:lstStyle>
          <a:p>
            <a:pPr>
              <a:defRPr/>
            </a:pPr>
            <a:fld id="{7818CC25-D345-D44F-9C33-1D9013CB1B50}" type="slidenum">
              <a:rPr lang="en-US"/>
              <a:pPr>
                <a:defRPr/>
              </a:pPr>
              <a:t>‹#›</a:t>
            </a:fld>
            <a:endParaRPr lang="en-US"/>
          </a:p>
        </p:txBody>
      </p:sp>
      <p:sp>
        <p:nvSpPr>
          <p:cNvPr id="6" name="Rectangle 7"/>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26005478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p:txBody>
          <a:bodyPr/>
          <a:lstStyle>
            <a:lvl1pPr>
              <a:defRPr/>
            </a:lvl1pPr>
          </a:lstStyle>
          <a:p>
            <a:pPr>
              <a:defRPr/>
            </a:pPr>
            <a:endParaRPr lang="en-US"/>
          </a:p>
        </p:txBody>
      </p:sp>
      <p:sp>
        <p:nvSpPr>
          <p:cNvPr id="5" name="Rectangle 6"/>
          <p:cNvSpPr>
            <a:spLocks noGrp="1" noChangeArrowheads="1"/>
          </p:cNvSpPr>
          <p:nvPr>
            <p:ph type="sldNum" sz="quarter" idx="11"/>
          </p:nvPr>
        </p:nvSpPr>
        <p:spPr/>
        <p:txBody>
          <a:bodyPr/>
          <a:lstStyle>
            <a:lvl1pPr>
              <a:defRPr>
                <a:latin typeface="Times New Roman" charset="0"/>
                <a:ea typeface="Osaka" charset="0"/>
                <a:cs typeface="Osaka" charset="0"/>
              </a:defRPr>
            </a:lvl1pPr>
          </a:lstStyle>
          <a:p>
            <a:pPr>
              <a:defRPr/>
            </a:pPr>
            <a:fld id="{62959441-E1B3-394B-8544-8BA64367CD42}" type="slidenum">
              <a:rPr lang="en-US"/>
              <a:pPr>
                <a:defRPr/>
              </a:pPr>
              <a:t>‹#›</a:t>
            </a:fld>
            <a:endParaRPr lang="en-US"/>
          </a:p>
        </p:txBody>
      </p:sp>
      <p:sp>
        <p:nvSpPr>
          <p:cNvPr id="6" name="Rectangle 7"/>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19373769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atin typeface="Times New Roman" charset="0"/>
                <a:ea typeface="Osaka" charset="0"/>
                <a:cs typeface="Osaka" charset="0"/>
              </a:defRPr>
            </a:lvl1pPr>
          </a:lstStyle>
          <a:p>
            <a:pPr>
              <a:defRPr/>
            </a:pPr>
            <a:fld id="{D4BCA8BB-9084-D540-8FD8-3C037D5AE090}" type="slidenum">
              <a:rPr lang="en-US"/>
              <a:pPr>
                <a:defRPr/>
              </a:pPr>
              <a:t>‹#›</a:t>
            </a:fld>
            <a:endParaRPr lang="en-US"/>
          </a:p>
        </p:txBody>
      </p:sp>
      <p:sp>
        <p:nvSpPr>
          <p:cNvPr id="7" name="Rectangle 7"/>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8069978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p:txBody>
          <a:bodyPr/>
          <a:lstStyle>
            <a:lvl1pPr>
              <a:defRPr/>
            </a:lvl1pPr>
          </a:lstStyle>
          <a:p>
            <a:pPr>
              <a:defRPr/>
            </a:pPr>
            <a:endParaRPr lang="en-US"/>
          </a:p>
        </p:txBody>
      </p:sp>
      <p:sp>
        <p:nvSpPr>
          <p:cNvPr id="8" name="Rectangle 6"/>
          <p:cNvSpPr>
            <a:spLocks noGrp="1" noChangeArrowheads="1"/>
          </p:cNvSpPr>
          <p:nvPr>
            <p:ph type="sldNum" sz="quarter" idx="11"/>
          </p:nvPr>
        </p:nvSpPr>
        <p:spPr/>
        <p:txBody>
          <a:bodyPr/>
          <a:lstStyle>
            <a:lvl1pPr>
              <a:defRPr>
                <a:latin typeface="Times New Roman" charset="0"/>
                <a:ea typeface="Osaka" charset="0"/>
                <a:cs typeface="Osaka" charset="0"/>
              </a:defRPr>
            </a:lvl1pPr>
          </a:lstStyle>
          <a:p>
            <a:pPr>
              <a:defRPr/>
            </a:pPr>
            <a:fld id="{4753C5DC-10C5-8342-8402-31DDAF729C7F}" type="slidenum">
              <a:rPr lang="en-US"/>
              <a:pPr>
                <a:defRPr/>
              </a:pPr>
              <a:t>‹#›</a:t>
            </a:fld>
            <a:endParaRPr lang="en-US"/>
          </a:p>
        </p:txBody>
      </p:sp>
      <p:sp>
        <p:nvSpPr>
          <p:cNvPr id="9" name="Rectangle 7"/>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30234810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p:txBody>
          <a:bodyPr/>
          <a:lstStyle>
            <a:lvl1pPr>
              <a:defRPr/>
            </a:lvl1pPr>
          </a:lstStyle>
          <a:p>
            <a:pPr>
              <a:defRPr/>
            </a:pPr>
            <a:endParaRPr lang="en-US"/>
          </a:p>
        </p:txBody>
      </p:sp>
      <p:sp>
        <p:nvSpPr>
          <p:cNvPr id="4" name="Rectangle 6"/>
          <p:cNvSpPr>
            <a:spLocks noGrp="1" noChangeArrowheads="1"/>
          </p:cNvSpPr>
          <p:nvPr>
            <p:ph type="sldNum" sz="quarter" idx="11"/>
          </p:nvPr>
        </p:nvSpPr>
        <p:spPr/>
        <p:txBody>
          <a:bodyPr/>
          <a:lstStyle>
            <a:lvl1pPr>
              <a:defRPr>
                <a:latin typeface="Times New Roman" charset="0"/>
                <a:ea typeface="Osaka" charset="0"/>
                <a:cs typeface="Osaka" charset="0"/>
              </a:defRPr>
            </a:lvl1pPr>
          </a:lstStyle>
          <a:p>
            <a:pPr>
              <a:defRPr/>
            </a:pPr>
            <a:fld id="{288D5197-AE11-2F49-AFF1-B48A0551070F}" type="slidenum">
              <a:rPr lang="en-US"/>
              <a:pPr>
                <a:defRPr/>
              </a:pPr>
              <a:t>‹#›</a:t>
            </a:fld>
            <a:endParaRPr lang="en-US"/>
          </a:p>
        </p:txBody>
      </p:sp>
      <p:sp>
        <p:nvSpPr>
          <p:cNvPr id="5" name="Rectangle 7"/>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38507771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a:defRPr/>
            </a:lvl1pPr>
          </a:lstStyle>
          <a:p>
            <a:pPr>
              <a:defRPr/>
            </a:pPr>
            <a:endParaRPr lang="en-US"/>
          </a:p>
        </p:txBody>
      </p:sp>
      <p:sp>
        <p:nvSpPr>
          <p:cNvPr id="3" name="Rectangle 6"/>
          <p:cNvSpPr>
            <a:spLocks noGrp="1" noChangeArrowheads="1"/>
          </p:cNvSpPr>
          <p:nvPr>
            <p:ph type="sldNum" sz="quarter" idx="11"/>
          </p:nvPr>
        </p:nvSpPr>
        <p:spPr/>
        <p:txBody>
          <a:bodyPr/>
          <a:lstStyle>
            <a:lvl1pPr>
              <a:defRPr>
                <a:latin typeface="Times New Roman" charset="0"/>
                <a:ea typeface="Osaka" charset="0"/>
                <a:cs typeface="Osaka" charset="0"/>
              </a:defRPr>
            </a:lvl1pPr>
          </a:lstStyle>
          <a:p>
            <a:pPr>
              <a:defRPr/>
            </a:pPr>
            <a:fld id="{C6531929-14C7-A748-AB4F-DB7DFC97EE48}" type="slidenum">
              <a:rPr lang="en-US"/>
              <a:pPr>
                <a:defRPr/>
              </a:pPr>
              <a:t>‹#›</a:t>
            </a:fld>
            <a:endParaRPr lang="en-US"/>
          </a:p>
        </p:txBody>
      </p:sp>
      <p:sp>
        <p:nvSpPr>
          <p:cNvPr id="4" name="Rectangle 7"/>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37465904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atin typeface="Times New Roman" charset="0"/>
                <a:ea typeface="Osaka" charset="0"/>
                <a:cs typeface="Osaka" charset="0"/>
              </a:defRPr>
            </a:lvl1pPr>
          </a:lstStyle>
          <a:p>
            <a:pPr>
              <a:defRPr/>
            </a:pPr>
            <a:fld id="{1D9FEF0F-2985-C748-BA21-52172E5C0859}" type="slidenum">
              <a:rPr lang="en-US"/>
              <a:pPr>
                <a:defRPr/>
              </a:pPr>
              <a:t>‹#›</a:t>
            </a:fld>
            <a:endParaRPr lang="en-US"/>
          </a:p>
        </p:txBody>
      </p:sp>
      <p:sp>
        <p:nvSpPr>
          <p:cNvPr id="7" name="Rectangle 7"/>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4091420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pPr>
                <a:defRPr/>
              </a:pPr>
              <a:t>‹#›</a:t>
            </a:fld>
            <a:endParaRPr lang="en-US"/>
          </a:p>
        </p:txBody>
      </p:sp>
    </p:spTree>
    <p:extLst>
      <p:ext uri="{BB962C8B-B14F-4D97-AF65-F5344CB8AC3E}">
        <p14:creationId xmlns:p14="http://schemas.microsoft.com/office/powerpoint/2010/main" val="19329928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atin typeface="Times New Roman" charset="0"/>
                <a:ea typeface="Osaka" charset="0"/>
                <a:cs typeface="Osaka" charset="0"/>
              </a:defRPr>
            </a:lvl1pPr>
          </a:lstStyle>
          <a:p>
            <a:pPr>
              <a:defRPr/>
            </a:pPr>
            <a:fld id="{1E08E367-9D3A-0740-9B06-B799286E960A}" type="slidenum">
              <a:rPr lang="en-US"/>
              <a:pPr>
                <a:defRPr/>
              </a:pPr>
              <a:t>‹#›</a:t>
            </a:fld>
            <a:endParaRPr lang="en-US"/>
          </a:p>
        </p:txBody>
      </p:sp>
      <p:sp>
        <p:nvSpPr>
          <p:cNvPr id="7" name="Rectangle 7"/>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13081108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p:txBody>
          <a:bodyPr/>
          <a:lstStyle>
            <a:lvl1pPr>
              <a:defRPr/>
            </a:lvl1pPr>
          </a:lstStyle>
          <a:p>
            <a:pPr>
              <a:defRPr/>
            </a:pPr>
            <a:endParaRPr lang="en-US"/>
          </a:p>
        </p:txBody>
      </p:sp>
      <p:sp>
        <p:nvSpPr>
          <p:cNvPr id="5" name="Rectangle 6"/>
          <p:cNvSpPr>
            <a:spLocks noGrp="1" noChangeArrowheads="1"/>
          </p:cNvSpPr>
          <p:nvPr>
            <p:ph type="sldNum" sz="quarter" idx="11"/>
          </p:nvPr>
        </p:nvSpPr>
        <p:spPr/>
        <p:txBody>
          <a:bodyPr/>
          <a:lstStyle>
            <a:lvl1pPr>
              <a:defRPr>
                <a:latin typeface="Times New Roman" charset="0"/>
                <a:ea typeface="Osaka" charset="0"/>
                <a:cs typeface="Osaka" charset="0"/>
              </a:defRPr>
            </a:lvl1pPr>
          </a:lstStyle>
          <a:p>
            <a:pPr>
              <a:defRPr/>
            </a:pPr>
            <a:fld id="{8336EC3D-63C5-E04E-8A54-F1096931D407}" type="slidenum">
              <a:rPr lang="en-US"/>
              <a:pPr>
                <a:defRPr/>
              </a:pPr>
              <a:t>‹#›</a:t>
            </a:fld>
            <a:endParaRPr lang="en-US"/>
          </a:p>
        </p:txBody>
      </p:sp>
      <p:sp>
        <p:nvSpPr>
          <p:cNvPr id="6" name="Rectangle 7"/>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189323434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p:txBody>
          <a:bodyPr/>
          <a:lstStyle>
            <a:lvl1pPr>
              <a:defRPr/>
            </a:lvl1pPr>
          </a:lstStyle>
          <a:p>
            <a:pPr>
              <a:defRPr/>
            </a:pPr>
            <a:endParaRPr lang="en-US"/>
          </a:p>
        </p:txBody>
      </p:sp>
      <p:sp>
        <p:nvSpPr>
          <p:cNvPr id="5" name="Rectangle 6"/>
          <p:cNvSpPr>
            <a:spLocks noGrp="1" noChangeArrowheads="1"/>
          </p:cNvSpPr>
          <p:nvPr>
            <p:ph type="sldNum" sz="quarter" idx="11"/>
          </p:nvPr>
        </p:nvSpPr>
        <p:spPr/>
        <p:txBody>
          <a:bodyPr/>
          <a:lstStyle>
            <a:lvl1pPr>
              <a:defRPr>
                <a:latin typeface="Times New Roman" charset="0"/>
                <a:ea typeface="Osaka" charset="0"/>
                <a:cs typeface="Osaka" charset="0"/>
              </a:defRPr>
            </a:lvl1pPr>
          </a:lstStyle>
          <a:p>
            <a:pPr>
              <a:defRPr/>
            </a:pPr>
            <a:fld id="{1B47F174-7AD5-564A-9B6C-31C95253BE98}" type="slidenum">
              <a:rPr lang="en-US"/>
              <a:pPr>
                <a:defRPr/>
              </a:pPr>
              <a:t>‹#›</a:t>
            </a:fld>
            <a:endParaRPr lang="en-US"/>
          </a:p>
        </p:txBody>
      </p:sp>
      <p:sp>
        <p:nvSpPr>
          <p:cNvPr id="6" name="Rectangle 7"/>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20324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9D5D170D-6F2E-DB4E-BCF9-74B348C1206B}" type="slidenum">
              <a:rPr lang="en-US"/>
              <a:pPr>
                <a:defRPr/>
              </a:pPr>
              <a:t>‹#›</a:t>
            </a:fld>
            <a:endParaRPr lang="en-US"/>
          </a:p>
        </p:txBody>
      </p:sp>
    </p:spTree>
    <p:extLst>
      <p:ext uri="{BB962C8B-B14F-4D97-AF65-F5344CB8AC3E}">
        <p14:creationId xmlns:p14="http://schemas.microsoft.com/office/powerpoint/2010/main" val="14549888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344195AA-3000-5C46-B8C9-879AB25214D4}" type="slidenum">
              <a:rPr lang="en-US"/>
              <a:pPr>
                <a:defRPr/>
              </a:pPr>
              <a:t>‹#›</a:t>
            </a:fld>
            <a:endParaRPr lang="en-US"/>
          </a:p>
        </p:txBody>
      </p:sp>
    </p:spTree>
    <p:extLst>
      <p:ext uri="{BB962C8B-B14F-4D97-AF65-F5344CB8AC3E}">
        <p14:creationId xmlns:p14="http://schemas.microsoft.com/office/powerpoint/2010/main" val="17116561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D60B608C-E5BA-7740-BD24-9E22AEE40338}" type="slidenum">
              <a:rPr lang="en-US"/>
              <a:pPr>
                <a:defRPr/>
              </a:pPr>
              <a:t>‹#›</a:t>
            </a:fld>
            <a:endParaRPr lang="en-US"/>
          </a:p>
        </p:txBody>
      </p:sp>
    </p:spTree>
    <p:extLst>
      <p:ext uri="{BB962C8B-B14F-4D97-AF65-F5344CB8AC3E}">
        <p14:creationId xmlns:p14="http://schemas.microsoft.com/office/powerpoint/2010/main" val="24130637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44CACEA2-1F8B-DD48-BCED-4013BD8F9ED9}" type="slidenum">
              <a:rPr lang="en-US"/>
              <a:pPr>
                <a:defRPr/>
              </a:pPr>
              <a:t>‹#›</a:t>
            </a:fld>
            <a:endParaRPr lang="en-US"/>
          </a:p>
        </p:txBody>
      </p:sp>
    </p:spTree>
    <p:extLst>
      <p:ext uri="{BB962C8B-B14F-4D97-AF65-F5344CB8AC3E}">
        <p14:creationId xmlns:p14="http://schemas.microsoft.com/office/powerpoint/2010/main" val="18567882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528B6499-A999-0C42-BD2F-2C5F747342D0}" type="slidenum">
              <a:rPr lang="en-US"/>
              <a:pPr>
                <a:defRPr/>
              </a:pPr>
              <a:t>‹#›</a:t>
            </a:fld>
            <a:endParaRPr lang="en-US"/>
          </a:p>
        </p:txBody>
      </p:sp>
    </p:spTree>
    <p:extLst>
      <p:ext uri="{BB962C8B-B14F-4D97-AF65-F5344CB8AC3E}">
        <p14:creationId xmlns:p14="http://schemas.microsoft.com/office/powerpoint/2010/main" val="22378064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DA9B0277-B4D5-8A40-99FE-0A528EF3FA44}" type="slidenum">
              <a:rPr lang="en-US"/>
              <a:pPr>
                <a:defRPr/>
              </a:pPr>
              <a:t>‹#›</a:t>
            </a:fld>
            <a:endParaRPr lang="en-US"/>
          </a:p>
        </p:txBody>
      </p:sp>
    </p:spTree>
    <p:extLst>
      <p:ext uri="{BB962C8B-B14F-4D97-AF65-F5344CB8AC3E}">
        <p14:creationId xmlns:p14="http://schemas.microsoft.com/office/powerpoint/2010/main" val="4699612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49F300DB-C696-3740-B9F5-554641E2853A}" type="slidenum">
              <a:rPr lang="en-US"/>
              <a:pPr>
                <a:defRPr/>
              </a:pPr>
              <a:t>‹#›</a:t>
            </a:fld>
            <a:endParaRPr lang="en-US"/>
          </a:p>
        </p:txBody>
      </p:sp>
    </p:spTree>
    <p:extLst>
      <p:ext uri="{BB962C8B-B14F-4D97-AF65-F5344CB8AC3E}">
        <p14:creationId xmlns:p14="http://schemas.microsoft.com/office/powerpoint/2010/main" val="1025933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4780D65-F59B-DB45-B731-3120068E2821}" type="slidenum">
              <a:rPr lang="en-US"/>
              <a:pPr>
                <a:defRPr/>
              </a:pPr>
              <a:t>‹#›</a:t>
            </a:fld>
            <a:endParaRPr lang="en-US"/>
          </a:p>
        </p:txBody>
      </p:sp>
    </p:spTree>
    <p:extLst>
      <p:ext uri="{BB962C8B-B14F-4D97-AF65-F5344CB8AC3E}">
        <p14:creationId xmlns:p14="http://schemas.microsoft.com/office/powerpoint/2010/main" val="3715728810"/>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AA17EB0B-1527-A041-8E40-59F86A3C16C0}" type="slidenum">
              <a:rPr lang="en-US"/>
              <a:pPr>
                <a:defRPr/>
              </a:pPr>
              <a:t>‹#›</a:t>
            </a:fld>
            <a:endParaRPr lang="en-US"/>
          </a:p>
        </p:txBody>
      </p:sp>
    </p:spTree>
    <p:extLst>
      <p:ext uri="{BB962C8B-B14F-4D97-AF65-F5344CB8AC3E}">
        <p14:creationId xmlns:p14="http://schemas.microsoft.com/office/powerpoint/2010/main" val="19720100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81F443D6-95F7-4B4C-8CEC-C8970D99D62D}" type="slidenum">
              <a:rPr lang="en-US"/>
              <a:pPr>
                <a:defRPr/>
              </a:pPr>
              <a:t>‹#›</a:t>
            </a:fld>
            <a:endParaRPr lang="en-US"/>
          </a:p>
        </p:txBody>
      </p:sp>
    </p:spTree>
    <p:extLst>
      <p:ext uri="{BB962C8B-B14F-4D97-AF65-F5344CB8AC3E}">
        <p14:creationId xmlns:p14="http://schemas.microsoft.com/office/powerpoint/2010/main" val="92244383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9213ED1E-48C3-C145-ACC9-0888F2D6EA7C}" type="slidenum">
              <a:rPr lang="en-US"/>
              <a:pPr>
                <a:defRPr/>
              </a:pPr>
              <a:t>‹#›</a:t>
            </a:fld>
            <a:endParaRPr lang="en-US"/>
          </a:p>
        </p:txBody>
      </p:sp>
    </p:spTree>
    <p:extLst>
      <p:ext uri="{BB962C8B-B14F-4D97-AF65-F5344CB8AC3E}">
        <p14:creationId xmlns:p14="http://schemas.microsoft.com/office/powerpoint/2010/main" val="38211061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78D1DD96-4D6C-0844-88FE-5FB006AB3BC8}" type="slidenum">
              <a:rPr lang="en-US"/>
              <a:pPr>
                <a:defRPr/>
              </a:pPr>
              <a:t>‹#›</a:t>
            </a:fld>
            <a:endParaRPr lang="en-US"/>
          </a:p>
        </p:txBody>
      </p:sp>
    </p:spTree>
    <p:extLst>
      <p:ext uri="{BB962C8B-B14F-4D97-AF65-F5344CB8AC3E}">
        <p14:creationId xmlns:p14="http://schemas.microsoft.com/office/powerpoint/2010/main" val="11390473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53A3CEC4-1DE0-3543-B6E4-7546A80B0C1B}" type="slidenum">
              <a:rPr lang="en-US"/>
              <a:pPr>
                <a:defRPr/>
              </a:pPr>
              <a:t>‹#›</a:t>
            </a:fld>
            <a:endParaRPr lang="en-US"/>
          </a:p>
        </p:txBody>
      </p:sp>
    </p:spTree>
    <p:extLst>
      <p:ext uri="{BB962C8B-B14F-4D97-AF65-F5344CB8AC3E}">
        <p14:creationId xmlns:p14="http://schemas.microsoft.com/office/powerpoint/2010/main" val="12351967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C36CB780-6057-E149-A92A-CF02672EF194}" type="slidenum">
              <a:rPr lang="en-US"/>
              <a:pPr>
                <a:defRPr/>
              </a:pPr>
              <a:t>‹#›</a:t>
            </a:fld>
            <a:endParaRPr lang="en-US"/>
          </a:p>
        </p:txBody>
      </p:sp>
    </p:spTree>
    <p:extLst>
      <p:ext uri="{BB962C8B-B14F-4D97-AF65-F5344CB8AC3E}">
        <p14:creationId xmlns:p14="http://schemas.microsoft.com/office/powerpoint/2010/main" val="24267177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2DE03CDB-1A1E-414C-9FF8-0CCF130EB36E}" type="slidenum">
              <a:rPr lang="en-US"/>
              <a:pPr>
                <a:defRPr/>
              </a:pPr>
              <a:t>‹#›</a:t>
            </a:fld>
            <a:endParaRPr lang="en-US"/>
          </a:p>
        </p:txBody>
      </p:sp>
    </p:spTree>
    <p:extLst>
      <p:ext uri="{BB962C8B-B14F-4D97-AF65-F5344CB8AC3E}">
        <p14:creationId xmlns:p14="http://schemas.microsoft.com/office/powerpoint/2010/main" val="344407576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0E10D154-AB13-EB48-9973-2EBED1AC6BDB}" type="slidenum">
              <a:rPr lang="en-US"/>
              <a:pPr>
                <a:defRPr/>
              </a:pPr>
              <a:t>‹#›</a:t>
            </a:fld>
            <a:endParaRPr lang="en-US"/>
          </a:p>
        </p:txBody>
      </p:sp>
    </p:spTree>
    <p:extLst>
      <p:ext uri="{BB962C8B-B14F-4D97-AF65-F5344CB8AC3E}">
        <p14:creationId xmlns:p14="http://schemas.microsoft.com/office/powerpoint/2010/main" val="406689020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9563372C-98E5-9248-A552-6825FFD9E17F}" type="slidenum">
              <a:rPr lang="en-US"/>
              <a:pPr>
                <a:defRPr/>
              </a:pPr>
              <a:t>‹#›</a:t>
            </a:fld>
            <a:endParaRPr lang="en-US"/>
          </a:p>
        </p:txBody>
      </p:sp>
    </p:spTree>
    <p:extLst>
      <p:ext uri="{BB962C8B-B14F-4D97-AF65-F5344CB8AC3E}">
        <p14:creationId xmlns:p14="http://schemas.microsoft.com/office/powerpoint/2010/main" val="312275063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27F117EF-24BB-F44D-A27E-496BD6E89327}" type="slidenum">
              <a:rPr lang="en-US"/>
              <a:pPr>
                <a:defRPr/>
              </a:pPr>
              <a:t>‹#›</a:t>
            </a:fld>
            <a:endParaRPr lang="en-US"/>
          </a:p>
        </p:txBody>
      </p:sp>
    </p:spTree>
    <p:extLst>
      <p:ext uri="{BB962C8B-B14F-4D97-AF65-F5344CB8AC3E}">
        <p14:creationId xmlns:p14="http://schemas.microsoft.com/office/powerpoint/2010/main" val="3391454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C13A82E-C5D3-5E4C-9A42-F7D5E9D606D4}" type="slidenum">
              <a:rPr lang="en-US"/>
              <a:pPr>
                <a:defRPr/>
              </a:pPr>
              <a:t>‹#›</a:t>
            </a:fld>
            <a:endParaRPr lang="en-US"/>
          </a:p>
        </p:txBody>
      </p:sp>
    </p:spTree>
    <p:extLst>
      <p:ext uri="{BB962C8B-B14F-4D97-AF65-F5344CB8AC3E}">
        <p14:creationId xmlns:p14="http://schemas.microsoft.com/office/powerpoint/2010/main" val="3931979744"/>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A88389B3-1274-9C44-A841-E2EDA759AC27}" type="slidenum">
              <a:rPr lang="en-US"/>
              <a:pPr>
                <a:defRPr/>
              </a:pPr>
              <a:t>‹#›</a:t>
            </a:fld>
            <a:endParaRPr lang="en-US"/>
          </a:p>
        </p:txBody>
      </p:sp>
    </p:spTree>
    <p:extLst>
      <p:ext uri="{BB962C8B-B14F-4D97-AF65-F5344CB8AC3E}">
        <p14:creationId xmlns:p14="http://schemas.microsoft.com/office/powerpoint/2010/main" val="246358530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D1C92D3D-88A7-CE44-87F0-36C4C29BA298}" type="slidenum">
              <a:rPr lang="en-US"/>
              <a:pPr>
                <a:defRPr/>
              </a:pPr>
              <a:t>‹#›</a:t>
            </a:fld>
            <a:endParaRPr lang="en-US"/>
          </a:p>
        </p:txBody>
      </p:sp>
    </p:spTree>
    <p:extLst>
      <p:ext uri="{BB962C8B-B14F-4D97-AF65-F5344CB8AC3E}">
        <p14:creationId xmlns:p14="http://schemas.microsoft.com/office/powerpoint/2010/main" val="76369172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D4226A7F-85B4-7149-B057-060C9FA85AAD}" type="slidenum">
              <a:rPr lang="en-US"/>
              <a:pPr>
                <a:defRPr/>
              </a:pPr>
              <a:t>‹#›</a:t>
            </a:fld>
            <a:endParaRPr lang="en-US"/>
          </a:p>
        </p:txBody>
      </p:sp>
    </p:spTree>
    <p:extLst>
      <p:ext uri="{BB962C8B-B14F-4D97-AF65-F5344CB8AC3E}">
        <p14:creationId xmlns:p14="http://schemas.microsoft.com/office/powerpoint/2010/main" val="2277346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CA4C3E9F-78E8-CF46-850E-6B61CD793A0A}" type="slidenum">
              <a:rPr lang="en-US"/>
              <a:pPr>
                <a:defRPr/>
              </a:pPr>
              <a:t>‹#›</a:t>
            </a:fld>
            <a:endParaRPr lang="en-US"/>
          </a:p>
        </p:txBody>
      </p:sp>
    </p:spTree>
    <p:extLst>
      <p:ext uri="{BB962C8B-B14F-4D97-AF65-F5344CB8AC3E}">
        <p14:creationId xmlns:p14="http://schemas.microsoft.com/office/powerpoint/2010/main" val="94975614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5E99970C-679B-BE48-A0E2-125573ABF386}" type="slidenum">
              <a:rPr lang="en-US"/>
              <a:pPr>
                <a:defRPr/>
              </a:pPr>
              <a:t>‹#›</a:t>
            </a:fld>
            <a:endParaRPr lang="en-US"/>
          </a:p>
        </p:txBody>
      </p:sp>
    </p:spTree>
    <p:extLst>
      <p:ext uri="{BB962C8B-B14F-4D97-AF65-F5344CB8AC3E}">
        <p14:creationId xmlns:p14="http://schemas.microsoft.com/office/powerpoint/2010/main" val="9307584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sz="quarter" idx="10"/>
          </p:nvPr>
        </p:nvSpPr>
        <p:spPr/>
        <p:txBody>
          <a:bodyPr/>
          <a:lstStyle>
            <a:lvl1pPr algn="ctr">
              <a:defRPr/>
            </a:lvl1pPr>
          </a:lstStyle>
          <a:p>
            <a:pPr>
              <a:defRPr/>
            </a:pPr>
            <a:endParaRPr lang="en-US"/>
          </a:p>
        </p:txBody>
      </p:sp>
      <p:sp>
        <p:nvSpPr>
          <p:cNvPr id="5" name="Rectangle 3"/>
          <p:cNvSpPr>
            <a:spLocks noGrp="1" noChangeArrowheads="1"/>
          </p:cNvSpPr>
          <p:nvPr>
            <p:ph type="ftr" sz="quarter" idx="11"/>
          </p:nvPr>
        </p:nvSpPr>
        <p:spPr/>
        <p:txBody>
          <a:bodyPr/>
          <a:lstStyle>
            <a:lvl1pPr>
              <a:defRPr/>
            </a:lvl1pPr>
          </a:lstStyle>
          <a:p>
            <a:pPr>
              <a:defRPr/>
            </a:pPr>
            <a:endParaRPr lang="en-US"/>
          </a:p>
        </p:txBody>
      </p:sp>
      <p:sp>
        <p:nvSpPr>
          <p:cNvPr id="6"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70AF52DD-627F-F642-822B-521B09CF2A18}" type="slidenum">
              <a:rPr lang="en-US"/>
              <a:pPr>
                <a:defRPr/>
              </a:pPr>
              <a:t>‹#›</a:t>
            </a:fld>
            <a:endParaRPr lang="en-US"/>
          </a:p>
        </p:txBody>
      </p:sp>
    </p:spTree>
    <p:extLst>
      <p:ext uri="{BB962C8B-B14F-4D97-AF65-F5344CB8AC3E}">
        <p14:creationId xmlns:p14="http://schemas.microsoft.com/office/powerpoint/2010/main" val="106100364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quarter" idx="10"/>
          </p:nvPr>
        </p:nvSpPr>
        <p:spPr/>
        <p:txBody>
          <a:bodyPr/>
          <a:lstStyle>
            <a:lvl1pPr algn="ctr">
              <a:defRPr/>
            </a:lvl1pPr>
          </a:lstStyle>
          <a:p>
            <a:pPr>
              <a:defRPr/>
            </a:pPr>
            <a:endParaRPr lang="en-US"/>
          </a:p>
        </p:txBody>
      </p:sp>
      <p:sp>
        <p:nvSpPr>
          <p:cNvPr id="5" name="Rectangle 3"/>
          <p:cNvSpPr>
            <a:spLocks noGrp="1" noChangeArrowheads="1"/>
          </p:cNvSpPr>
          <p:nvPr>
            <p:ph type="ftr" sz="quarter" idx="11"/>
          </p:nvPr>
        </p:nvSpPr>
        <p:spPr/>
        <p:txBody>
          <a:bodyPr/>
          <a:lstStyle>
            <a:lvl1pPr>
              <a:defRPr/>
            </a:lvl1pPr>
          </a:lstStyle>
          <a:p>
            <a:pPr>
              <a:defRPr/>
            </a:pPr>
            <a:endParaRPr lang="en-US"/>
          </a:p>
        </p:txBody>
      </p:sp>
      <p:sp>
        <p:nvSpPr>
          <p:cNvPr id="6"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EF744799-860B-9B43-BAB4-762B1D50F81B}" type="slidenum">
              <a:rPr lang="en-US"/>
              <a:pPr>
                <a:defRPr/>
              </a:pPr>
              <a:t>‹#›</a:t>
            </a:fld>
            <a:endParaRPr lang="en-US"/>
          </a:p>
        </p:txBody>
      </p:sp>
    </p:spTree>
    <p:extLst>
      <p:ext uri="{BB962C8B-B14F-4D97-AF65-F5344CB8AC3E}">
        <p14:creationId xmlns:p14="http://schemas.microsoft.com/office/powerpoint/2010/main" val="410175301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quarter" idx="10"/>
          </p:nvPr>
        </p:nvSpPr>
        <p:spPr/>
        <p:txBody>
          <a:bodyPr/>
          <a:lstStyle>
            <a:lvl1pPr algn="ctr">
              <a:defRPr/>
            </a:lvl1pPr>
          </a:lstStyle>
          <a:p>
            <a:pPr>
              <a:defRPr/>
            </a:pPr>
            <a:endParaRPr lang="en-US"/>
          </a:p>
        </p:txBody>
      </p:sp>
      <p:sp>
        <p:nvSpPr>
          <p:cNvPr id="5" name="Rectangle 3"/>
          <p:cNvSpPr>
            <a:spLocks noGrp="1" noChangeArrowheads="1"/>
          </p:cNvSpPr>
          <p:nvPr>
            <p:ph type="ftr" sz="quarter" idx="11"/>
          </p:nvPr>
        </p:nvSpPr>
        <p:spPr/>
        <p:txBody>
          <a:bodyPr/>
          <a:lstStyle>
            <a:lvl1pPr>
              <a:defRPr/>
            </a:lvl1pPr>
          </a:lstStyle>
          <a:p>
            <a:pPr>
              <a:defRPr/>
            </a:pPr>
            <a:endParaRPr lang="en-US"/>
          </a:p>
        </p:txBody>
      </p:sp>
      <p:sp>
        <p:nvSpPr>
          <p:cNvPr id="6"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AECDF497-9CB7-C546-AC4C-2660B9D60C09}" type="slidenum">
              <a:rPr lang="en-US"/>
              <a:pPr>
                <a:defRPr/>
              </a:pPr>
              <a:t>‹#›</a:t>
            </a:fld>
            <a:endParaRPr lang="en-US"/>
          </a:p>
        </p:txBody>
      </p:sp>
    </p:spTree>
    <p:extLst>
      <p:ext uri="{BB962C8B-B14F-4D97-AF65-F5344CB8AC3E}">
        <p14:creationId xmlns:p14="http://schemas.microsoft.com/office/powerpoint/2010/main" val="283096147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quarter" idx="10"/>
          </p:nvPr>
        </p:nvSpPr>
        <p:spPr/>
        <p:txBody>
          <a:bodyPr/>
          <a:lstStyle>
            <a:lvl1pPr algn="ctr">
              <a:defRPr/>
            </a:lvl1pPr>
          </a:lstStyle>
          <a:p>
            <a:pPr>
              <a:defRPr/>
            </a:pPr>
            <a:endParaRPr lang="en-US"/>
          </a:p>
        </p:txBody>
      </p:sp>
      <p:sp>
        <p:nvSpPr>
          <p:cNvPr id="6" name="Rectangle 3"/>
          <p:cNvSpPr>
            <a:spLocks noGrp="1" noChangeArrowheads="1"/>
          </p:cNvSpPr>
          <p:nvPr>
            <p:ph type="ftr" sz="quarter" idx="11"/>
          </p:nvPr>
        </p:nvSpPr>
        <p:spPr/>
        <p:txBody>
          <a:bodyPr/>
          <a:lstStyle>
            <a:lvl1pPr>
              <a:defRPr/>
            </a:lvl1pPr>
          </a:lstStyle>
          <a:p>
            <a:pPr>
              <a:defRPr/>
            </a:pPr>
            <a:endParaRPr lang="en-US"/>
          </a:p>
        </p:txBody>
      </p:sp>
      <p:sp>
        <p:nvSpPr>
          <p:cNvPr id="7"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3EA9053F-5B3D-1544-B030-57513A77025D}" type="slidenum">
              <a:rPr lang="en-US"/>
              <a:pPr>
                <a:defRPr/>
              </a:pPr>
              <a:t>‹#›</a:t>
            </a:fld>
            <a:endParaRPr lang="en-US"/>
          </a:p>
        </p:txBody>
      </p:sp>
    </p:spTree>
    <p:extLst>
      <p:ext uri="{BB962C8B-B14F-4D97-AF65-F5344CB8AC3E}">
        <p14:creationId xmlns:p14="http://schemas.microsoft.com/office/powerpoint/2010/main" val="6878100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quarter" idx="10"/>
          </p:nvPr>
        </p:nvSpPr>
        <p:spPr/>
        <p:txBody>
          <a:bodyPr/>
          <a:lstStyle>
            <a:lvl1pPr algn="ctr">
              <a:defRPr/>
            </a:lvl1pPr>
          </a:lstStyle>
          <a:p>
            <a:pPr>
              <a:defRPr/>
            </a:pPr>
            <a:endParaRPr lang="en-US"/>
          </a:p>
        </p:txBody>
      </p:sp>
      <p:sp>
        <p:nvSpPr>
          <p:cNvPr id="8" name="Rectangle 3"/>
          <p:cNvSpPr>
            <a:spLocks noGrp="1" noChangeArrowheads="1"/>
          </p:cNvSpPr>
          <p:nvPr>
            <p:ph type="ftr" sz="quarter" idx="11"/>
          </p:nvPr>
        </p:nvSpPr>
        <p:spPr/>
        <p:txBody>
          <a:bodyPr/>
          <a:lstStyle>
            <a:lvl1pPr>
              <a:defRPr/>
            </a:lvl1pPr>
          </a:lstStyle>
          <a:p>
            <a:pPr>
              <a:defRPr/>
            </a:pPr>
            <a:endParaRPr lang="en-US"/>
          </a:p>
        </p:txBody>
      </p:sp>
      <p:sp>
        <p:nvSpPr>
          <p:cNvPr id="9"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DE153FCD-0AF4-F240-996A-C79B89C91CE7}" type="slidenum">
              <a:rPr lang="en-US"/>
              <a:pPr>
                <a:defRPr/>
              </a:pPr>
              <a:t>‹#›</a:t>
            </a:fld>
            <a:endParaRPr lang="en-US"/>
          </a:p>
        </p:txBody>
      </p:sp>
    </p:spTree>
    <p:extLst>
      <p:ext uri="{BB962C8B-B14F-4D97-AF65-F5344CB8AC3E}">
        <p14:creationId xmlns:p14="http://schemas.microsoft.com/office/powerpoint/2010/main" val="2053796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DD1696B-1B8B-E64A-90FB-BA903E334FE5}" type="slidenum">
              <a:rPr lang="en-US"/>
              <a:pPr>
                <a:defRPr/>
              </a:pPr>
              <a:t>‹#›</a:t>
            </a:fld>
            <a:endParaRPr lang="en-US"/>
          </a:p>
        </p:txBody>
      </p:sp>
    </p:spTree>
    <p:extLst>
      <p:ext uri="{BB962C8B-B14F-4D97-AF65-F5344CB8AC3E}">
        <p14:creationId xmlns:p14="http://schemas.microsoft.com/office/powerpoint/2010/main" val="1664023394"/>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quarter" idx="10"/>
          </p:nvPr>
        </p:nvSpPr>
        <p:spPr/>
        <p:txBody>
          <a:bodyPr/>
          <a:lstStyle>
            <a:lvl1pPr algn="ctr">
              <a:defRPr/>
            </a:lvl1pPr>
          </a:lstStyle>
          <a:p>
            <a:pPr>
              <a:defRPr/>
            </a:pPr>
            <a:endParaRPr lang="en-US"/>
          </a:p>
        </p:txBody>
      </p:sp>
      <p:sp>
        <p:nvSpPr>
          <p:cNvPr id="4" name="Rectangle 3"/>
          <p:cNvSpPr>
            <a:spLocks noGrp="1" noChangeArrowheads="1"/>
          </p:cNvSpPr>
          <p:nvPr>
            <p:ph type="ftr" sz="quarter" idx="11"/>
          </p:nvPr>
        </p:nvSpPr>
        <p:spPr/>
        <p:txBody>
          <a:bodyPr/>
          <a:lstStyle>
            <a:lvl1pPr>
              <a:defRPr/>
            </a:lvl1pPr>
          </a:lstStyle>
          <a:p>
            <a:pPr>
              <a:defRPr/>
            </a:pPr>
            <a:endParaRPr lang="en-US"/>
          </a:p>
        </p:txBody>
      </p:sp>
      <p:sp>
        <p:nvSpPr>
          <p:cNvPr id="5"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FBA6679A-1B48-3042-904D-55C60B4B46E1}" type="slidenum">
              <a:rPr lang="en-US"/>
              <a:pPr>
                <a:defRPr/>
              </a:pPr>
              <a:t>‹#›</a:t>
            </a:fld>
            <a:endParaRPr lang="en-US"/>
          </a:p>
        </p:txBody>
      </p:sp>
    </p:spTree>
    <p:extLst>
      <p:ext uri="{BB962C8B-B14F-4D97-AF65-F5344CB8AC3E}">
        <p14:creationId xmlns:p14="http://schemas.microsoft.com/office/powerpoint/2010/main" val="249890181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quarter" idx="10"/>
          </p:nvPr>
        </p:nvSpPr>
        <p:spPr/>
        <p:txBody>
          <a:bodyPr/>
          <a:lstStyle>
            <a:lvl1pPr algn="ctr">
              <a:defRPr/>
            </a:lvl1pPr>
          </a:lstStyle>
          <a:p>
            <a:pPr>
              <a:defRPr/>
            </a:pPr>
            <a:endParaRPr lang="en-US"/>
          </a:p>
        </p:txBody>
      </p:sp>
      <p:sp>
        <p:nvSpPr>
          <p:cNvPr id="3" name="Rectangle 3"/>
          <p:cNvSpPr>
            <a:spLocks noGrp="1" noChangeArrowheads="1"/>
          </p:cNvSpPr>
          <p:nvPr>
            <p:ph type="ftr" sz="quarter" idx="11"/>
          </p:nvPr>
        </p:nvSpPr>
        <p:spPr/>
        <p:txBody>
          <a:bodyPr/>
          <a:lstStyle>
            <a:lvl1pPr>
              <a:defRPr/>
            </a:lvl1pPr>
          </a:lstStyle>
          <a:p>
            <a:pPr>
              <a:defRPr/>
            </a:pPr>
            <a:endParaRPr lang="en-US"/>
          </a:p>
        </p:txBody>
      </p:sp>
      <p:sp>
        <p:nvSpPr>
          <p:cNvPr id="4"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EA96B242-EF09-5B47-AB9D-44BCBAF520A1}" type="slidenum">
              <a:rPr lang="en-US"/>
              <a:pPr>
                <a:defRPr/>
              </a:pPr>
              <a:t>‹#›</a:t>
            </a:fld>
            <a:endParaRPr lang="en-US"/>
          </a:p>
        </p:txBody>
      </p:sp>
    </p:spTree>
    <p:extLst>
      <p:ext uri="{BB962C8B-B14F-4D97-AF65-F5344CB8AC3E}">
        <p14:creationId xmlns:p14="http://schemas.microsoft.com/office/powerpoint/2010/main" val="410971987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quarter" idx="10"/>
          </p:nvPr>
        </p:nvSpPr>
        <p:spPr/>
        <p:txBody>
          <a:bodyPr/>
          <a:lstStyle>
            <a:lvl1pPr algn="ctr">
              <a:defRPr/>
            </a:lvl1pPr>
          </a:lstStyle>
          <a:p>
            <a:pPr>
              <a:defRPr/>
            </a:pPr>
            <a:endParaRPr lang="en-US"/>
          </a:p>
        </p:txBody>
      </p:sp>
      <p:sp>
        <p:nvSpPr>
          <p:cNvPr id="6" name="Rectangle 3"/>
          <p:cNvSpPr>
            <a:spLocks noGrp="1" noChangeArrowheads="1"/>
          </p:cNvSpPr>
          <p:nvPr>
            <p:ph type="ftr" sz="quarter" idx="11"/>
          </p:nvPr>
        </p:nvSpPr>
        <p:spPr/>
        <p:txBody>
          <a:bodyPr/>
          <a:lstStyle>
            <a:lvl1pPr>
              <a:defRPr/>
            </a:lvl1pPr>
          </a:lstStyle>
          <a:p>
            <a:pPr>
              <a:defRPr/>
            </a:pPr>
            <a:endParaRPr lang="en-US"/>
          </a:p>
        </p:txBody>
      </p:sp>
      <p:sp>
        <p:nvSpPr>
          <p:cNvPr id="7"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39E2A7C9-360C-C24E-8198-9854A8060B3A}" type="slidenum">
              <a:rPr lang="en-US"/>
              <a:pPr>
                <a:defRPr/>
              </a:pPr>
              <a:t>‹#›</a:t>
            </a:fld>
            <a:endParaRPr lang="en-US"/>
          </a:p>
        </p:txBody>
      </p:sp>
    </p:spTree>
    <p:extLst>
      <p:ext uri="{BB962C8B-B14F-4D97-AF65-F5344CB8AC3E}">
        <p14:creationId xmlns:p14="http://schemas.microsoft.com/office/powerpoint/2010/main" val="154754897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quarter" idx="10"/>
          </p:nvPr>
        </p:nvSpPr>
        <p:spPr/>
        <p:txBody>
          <a:bodyPr/>
          <a:lstStyle>
            <a:lvl1pPr algn="ctr">
              <a:defRPr/>
            </a:lvl1pPr>
          </a:lstStyle>
          <a:p>
            <a:pPr>
              <a:defRPr/>
            </a:pPr>
            <a:endParaRPr lang="en-US"/>
          </a:p>
        </p:txBody>
      </p:sp>
      <p:sp>
        <p:nvSpPr>
          <p:cNvPr id="6" name="Rectangle 3"/>
          <p:cNvSpPr>
            <a:spLocks noGrp="1" noChangeArrowheads="1"/>
          </p:cNvSpPr>
          <p:nvPr>
            <p:ph type="ftr" sz="quarter" idx="11"/>
          </p:nvPr>
        </p:nvSpPr>
        <p:spPr/>
        <p:txBody>
          <a:bodyPr/>
          <a:lstStyle>
            <a:lvl1pPr>
              <a:defRPr/>
            </a:lvl1pPr>
          </a:lstStyle>
          <a:p>
            <a:pPr>
              <a:defRPr/>
            </a:pPr>
            <a:endParaRPr lang="en-US"/>
          </a:p>
        </p:txBody>
      </p:sp>
      <p:sp>
        <p:nvSpPr>
          <p:cNvPr id="7"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B8622621-46B3-6944-A51F-DFC2CD8B4A9D}" type="slidenum">
              <a:rPr lang="en-US"/>
              <a:pPr>
                <a:defRPr/>
              </a:pPr>
              <a:t>‹#›</a:t>
            </a:fld>
            <a:endParaRPr lang="en-US"/>
          </a:p>
        </p:txBody>
      </p:sp>
    </p:spTree>
    <p:extLst>
      <p:ext uri="{BB962C8B-B14F-4D97-AF65-F5344CB8AC3E}">
        <p14:creationId xmlns:p14="http://schemas.microsoft.com/office/powerpoint/2010/main" val="204796533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quarter" idx="10"/>
          </p:nvPr>
        </p:nvSpPr>
        <p:spPr/>
        <p:txBody>
          <a:bodyPr/>
          <a:lstStyle>
            <a:lvl1pPr algn="ctr">
              <a:defRPr/>
            </a:lvl1pPr>
          </a:lstStyle>
          <a:p>
            <a:pPr>
              <a:defRPr/>
            </a:pPr>
            <a:endParaRPr lang="en-US"/>
          </a:p>
        </p:txBody>
      </p:sp>
      <p:sp>
        <p:nvSpPr>
          <p:cNvPr id="5" name="Rectangle 3"/>
          <p:cNvSpPr>
            <a:spLocks noGrp="1" noChangeArrowheads="1"/>
          </p:cNvSpPr>
          <p:nvPr>
            <p:ph type="ftr" sz="quarter" idx="11"/>
          </p:nvPr>
        </p:nvSpPr>
        <p:spPr/>
        <p:txBody>
          <a:bodyPr/>
          <a:lstStyle>
            <a:lvl1pPr>
              <a:defRPr/>
            </a:lvl1pPr>
          </a:lstStyle>
          <a:p>
            <a:pPr>
              <a:defRPr/>
            </a:pPr>
            <a:endParaRPr lang="en-US"/>
          </a:p>
        </p:txBody>
      </p:sp>
      <p:sp>
        <p:nvSpPr>
          <p:cNvPr id="6"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15EAE5B4-09BE-9B4E-9EF6-974153A9EAE7}" type="slidenum">
              <a:rPr lang="en-US"/>
              <a:pPr>
                <a:defRPr/>
              </a:pPr>
              <a:t>‹#›</a:t>
            </a:fld>
            <a:endParaRPr lang="en-US"/>
          </a:p>
        </p:txBody>
      </p:sp>
    </p:spTree>
    <p:extLst>
      <p:ext uri="{BB962C8B-B14F-4D97-AF65-F5344CB8AC3E}">
        <p14:creationId xmlns:p14="http://schemas.microsoft.com/office/powerpoint/2010/main" val="220553475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1962150" cy="54959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734050" cy="5495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quarter" idx="10"/>
          </p:nvPr>
        </p:nvSpPr>
        <p:spPr/>
        <p:txBody>
          <a:bodyPr/>
          <a:lstStyle>
            <a:lvl1pPr algn="ctr">
              <a:defRPr/>
            </a:lvl1pPr>
          </a:lstStyle>
          <a:p>
            <a:pPr>
              <a:defRPr/>
            </a:pPr>
            <a:endParaRPr lang="en-US"/>
          </a:p>
        </p:txBody>
      </p:sp>
      <p:sp>
        <p:nvSpPr>
          <p:cNvPr id="5" name="Rectangle 3"/>
          <p:cNvSpPr>
            <a:spLocks noGrp="1" noChangeArrowheads="1"/>
          </p:cNvSpPr>
          <p:nvPr>
            <p:ph type="ftr" sz="quarter" idx="11"/>
          </p:nvPr>
        </p:nvSpPr>
        <p:spPr/>
        <p:txBody>
          <a:bodyPr/>
          <a:lstStyle>
            <a:lvl1pPr>
              <a:defRPr/>
            </a:lvl1pPr>
          </a:lstStyle>
          <a:p>
            <a:pPr>
              <a:defRPr/>
            </a:pPr>
            <a:endParaRPr lang="en-US"/>
          </a:p>
        </p:txBody>
      </p:sp>
      <p:sp>
        <p:nvSpPr>
          <p:cNvPr id="6"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D5868B2D-48D3-3D4F-B559-11ACC3977181}" type="slidenum">
              <a:rPr lang="en-US"/>
              <a:pPr>
                <a:defRPr/>
              </a:pPr>
              <a:t>‹#›</a:t>
            </a:fld>
            <a:endParaRPr lang="en-US"/>
          </a:p>
        </p:txBody>
      </p:sp>
    </p:spTree>
    <p:extLst>
      <p:ext uri="{BB962C8B-B14F-4D97-AF65-F5344CB8AC3E}">
        <p14:creationId xmlns:p14="http://schemas.microsoft.com/office/powerpoint/2010/main" val="124712721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BAC7E54E-0110-E249-B591-1408D4F86B11}" type="slidenum">
              <a:rPr lang="en-US"/>
              <a:pPr>
                <a:defRPr/>
              </a:pPr>
              <a:t>‹#›</a:t>
            </a:fld>
            <a:endParaRPr lang="en-US"/>
          </a:p>
        </p:txBody>
      </p:sp>
    </p:spTree>
    <p:extLst>
      <p:ext uri="{BB962C8B-B14F-4D97-AF65-F5344CB8AC3E}">
        <p14:creationId xmlns:p14="http://schemas.microsoft.com/office/powerpoint/2010/main" val="135308525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988055A4-6A94-F84D-8815-BE2ECDAE1CED}" type="slidenum">
              <a:rPr lang="en-US"/>
              <a:pPr>
                <a:defRPr/>
              </a:pPr>
              <a:t>‹#›</a:t>
            </a:fld>
            <a:endParaRPr lang="en-US"/>
          </a:p>
        </p:txBody>
      </p:sp>
    </p:spTree>
    <p:extLst>
      <p:ext uri="{BB962C8B-B14F-4D97-AF65-F5344CB8AC3E}">
        <p14:creationId xmlns:p14="http://schemas.microsoft.com/office/powerpoint/2010/main" val="173883199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4BD91913-F04A-ED40-85EE-9D27CD81A746}" type="slidenum">
              <a:rPr lang="en-US"/>
              <a:pPr>
                <a:defRPr/>
              </a:pPr>
              <a:t>‹#›</a:t>
            </a:fld>
            <a:endParaRPr lang="en-US"/>
          </a:p>
        </p:txBody>
      </p:sp>
    </p:spTree>
    <p:extLst>
      <p:ext uri="{BB962C8B-B14F-4D97-AF65-F5344CB8AC3E}">
        <p14:creationId xmlns:p14="http://schemas.microsoft.com/office/powerpoint/2010/main" val="190935867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6C91806B-47C7-194F-9DC7-3F53FCFDC011}" type="slidenum">
              <a:rPr lang="en-US"/>
              <a:pPr>
                <a:defRPr/>
              </a:pPr>
              <a:t>‹#›</a:t>
            </a:fld>
            <a:endParaRPr lang="en-US"/>
          </a:p>
        </p:txBody>
      </p:sp>
    </p:spTree>
    <p:extLst>
      <p:ext uri="{BB962C8B-B14F-4D97-AF65-F5344CB8AC3E}">
        <p14:creationId xmlns:p14="http://schemas.microsoft.com/office/powerpoint/2010/main" val="40325929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07848A7-BCC3-AE48-AFFD-02ED990A7C94}" type="slidenum">
              <a:rPr lang="en-US"/>
              <a:pPr>
                <a:defRPr/>
              </a:pPr>
              <a:t>‹#›</a:t>
            </a:fld>
            <a:endParaRPr lang="en-US"/>
          </a:p>
        </p:txBody>
      </p:sp>
    </p:spTree>
    <p:extLst>
      <p:ext uri="{BB962C8B-B14F-4D97-AF65-F5344CB8AC3E}">
        <p14:creationId xmlns:p14="http://schemas.microsoft.com/office/powerpoint/2010/main" val="2789828593"/>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3897829B-6890-B245-8953-0FD1EAC424B5}" type="slidenum">
              <a:rPr lang="en-US"/>
              <a:pPr>
                <a:defRPr/>
              </a:pPr>
              <a:t>‹#›</a:t>
            </a:fld>
            <a:endParaRPr lang="en-US"/>
          </a:p>
        </p:txBody>
      </p:sp>
    </p:spTree>
    <p:extLst>
      <p:ext uri="{BB962C8B-B14F-4D97-AF65-F5344CB8AC3E}">
        <p14:creationId xmlns:p14="http://schemas.microsoft.com/office/powerpoint/2010/main" val="94069524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084073B0-8986-CE43-85DF-1E8F165A7622}" type="slidenum">
              <a:rPr lang="en-US"/>
              <a:pPr>
                <a:defRPr/>
              </a:pPr>
              <a:t>‹#›</a:t>
            </a:fld>
            <a:endParaRPr lang="en-US"/>
          </a:p>
        </p:txBody>
      </p:sp>
    </p:spTree>
    <p:extLst>
      <p:ext uri="{BB962C8B-B14F-4D97-AF65-F5344CB8AC3E}">
        <p14:creationId xmlns:p14="http://schemas.microsoft.com/office/powerpoint/2010/main" val="25587069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739670B6-E85F-E04B-BC93-F0F5205E8A97}" type="slidenum">
              <a:rPr lang="en-US"/>
              <a:pPr>
                <a:defRPr/>
              </a:pPr>
              <a:t>‹#›</a:t>
            </a:fld>
            <a:endParaRPr lang="en-US"/>
          </a:p>
        </p:txBody>
      </p:sp>
    </p:spTree>
    <p:extLst>
      <p:ext uri="{BB962C8B-B14F-4D97-AF65-F5344CB8AC3E}">
        <p14:creationId xmlns:p14="http://schemas.microsoft.com/office/powerpoint/2010/main" val="14290932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DA684255-3325-9E48-B9D0-5FD74A9A1CD4}" type="slidenum">
              <a:rPr lang="en-US"/>
              <a:pPr>
                <a:defRPr/>
              </a:pPr>
              <a:t>‹#›</a:t>
            </a:fld>
            <a:endParaRPr lang="en-US"/>
          </a:p>
        </p:txBody>
      </p:sp>
    </p:spTree>
    <p:extLst>
      <p:ext uri="{BB962C8B-B14F-4D97-AF65-F5344CB8AC3E}">
        <p14:creationId xmlns:p14="http://schemas.microsoft.com/office/powerpoint/2010/main" val="204177539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9327327B-08F4-024F-B629-714ECB69CA3C}" type="slidenum">
              <a:rPr lang="en-US"/>
              <a:pPr>
                <a:defRPr/>
              </a:pPr>
              <a:t>‹#›</a:t>
            </a:fld>
            <a:endParaRPr lang="en-US"/>
          </a:p>
        </p:txBody>
      </p:sp>
    </p:spTree>
    <p:extLst>
      <p:ext uri="{BB962C8B-B14F-4D97-AF65-F5344CB8AC3E}">
        <p14:creationId xmlns:p14="http://schemas.microsoft.com/office/powerpoint/2010/main" val="30047511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F1AA1635-B66F-CD4B-8B7B-8AB979329D03}" type="slidenum">
              <a:rPr lang="en-US"/>
              <a:pPr>
                <a:defRPr/>
              </a:pPr>
              <a:t>‹#›</a:t>
            </a:fld>
            <a:endParaRPr lang="en-US"/>
          </a:p>
        </p:txBody>
      </p:sp>
    </p:spTree>
    <p:extLst>
      <p:ext uri="{BB962C8B-B14F-4D97-AF65-F5344CB8AC3E}">
        <p14:creationId xmlns:p14="http://schemas.microsoft.com/office/powerpoint/2010/main" val="222893210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09A11657-81C6-FA48-A70F-C03C1C474684}" type="slidenum">
              <a:rPr lang="en-US"/>
              <a:pPr>
                <a:defRPr/>
              </a:pPr>
              <a:t>‹#›</a:t>
            </a:fld>
            <a:endParaRPr lang="en-US"/>
          </a:p>
        </p:txBody>
      </p:sp>
    </p:spTree>
    <p:extLst>
      <p:ext uri="{BB962C8B-B14F-4D97-AF65-F5344CB8AC3E}">
        <p14:creationId xmlns:p14="http://schemas.microsoft.com/office/powerpoint/2010/main" val="422940003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DDA0804B-D66C-2140-9530-42EB5A53B298}" type="slidenum">
              <a:rPr lang="en-US"/>
              <a:pPr>
                <a:defRPr/>
              </a:pPr>
              <a:t>‹#›</a:t>
            </a:fld>
            <a:endParaRPr lang="en-US"/>
          </a:p>
        </p:txBody>
      </p:sp>
    </p:spTree>
    <p:extLst>
      <p:ext uri="{BB962C8B-B14F-4D97-AF65-F5344CB8AC3E}">
        <p14:creationId xmlns:p14="http://schemas.microsoft.com/office/powerpoint/2010/main" val="192878790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58D882-AEB0-EA45-9ABA-DF8F47FF1B3D}" type="slidenum">
              <a:rPr lang="en-US"/>
              <a:pPr>
                <a:defRPr/>
              </a:pPr>
              <a:t>‹#›</a:t>
            </a:fld>
            <a:endParaRPr lang="en-US"/>
          </a:p>
        </p:txBody>
      </p:sp>
    </p:spTree>
    <p:extLst>
      <p:ext uri="{BB962C8B-B14F-4D97-AF65-F5344CB8AC3E}">
        <p14:creationId xmlns:p14="http://schemas.microsoft.com/office/powerpoint/2010/main" val="76682740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F58649-6866-B645-9311-1DC6441DDA35}" type="slidenum">
              <a:rPr lang="en-US"/>
              <a:pPr>
                <a:defRPr/>
              </a:pPr>
              <a:t>‹#›</a:t>
            </a:fld>
            <a:endParaRPr lang="en-US"/>
          </a:p>
        </p:txBody>
      </p:sp>
    </p:spTree>
    <p:extLst>
      <p:ext uri="{BB962C8B-B14F-4D97-AF65-F5344CB8AC3E}">
        <p14:creationId xmlns:p14="http://schemas.microsoft.com/office/powerpoint/2010/main" val="1868978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EF609A2A-7275-E146-A6E6-E06D984CB946}" type="slidenum">
              <a:rPr lang="en-US"/>
              <a:pPr>
                <a:defRPr/>
              </a:pPr>
              <a:t>‹#›</a:t>
            </a:fld>
            <a:endParaRPr lang="en-US"/>
          </a:p>
        </p:txBody>
      </p:sp>
    </p:spTree>
    <p:extLst>
      <p:ext uri="{BB962C8B-B14F-4D97-AF65-F5344CB8AC3E}">
        <p14:creationId xmlns:p14="http://schemas.microsoft.com/office/powerpoint/2010/main" val="3973767689"/>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39CEF8-8553-DF4B-B95E-1844B7C9C7A3}" type="slidenum">
              <a:rPr lang="en-US"/>
              <a:pPr>
                <a:defRPr/>
              </a:pPr>
              <a:t>‹#›</a:t>
            </a:fld>
            <a:endParaRPr lang="en-US"/>
          </a:p>
        </p:txBody>
      </p:sp>
    </p:spTree>
    <p:extLst>
      <p:ext uri="{BB962C8B-B14F-4D97-AF65-F5344CB8AC3E}">
        <p14:creationId xmlns:p14="http://schemas.microsoft.com/office/powerpoint/2010/main" val="210469151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35E7E-099F-0E4F-9C2B-015319355278}" type="slidenum">
              <a:rPr lang="en-US"/>
              <a:pPr>
                <a:defRPr/>
              </a:pPr>
              <a:t>‹#›</a:t>
            </a:fld>
            <a:endParaRPr lang="en-US"/>
          </a:p>
        </p:txBody>
      </p:sp>
    </p:spTree>
    <p:extLst>
      <p:ext uri="{BB962C8B-B14F-4D97-AF65-F5344CB8AC3E}">
        <p14:creationId xmlns:p14="http://schemas.microsoft.com/office/powerpoint/2010/main" val="255568435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7F40C54-C1CE-094D-86BF-C0BABE722983}" type="slidenum">
              <a:rPr lang="en-US"/>
              <a:pPr>
                <a:defRPr/>
              </a:pPr>
              <a:t>‹#›</a:t>
            </a:fld>
            <a:endParaRPr lang="en-US"/>
          </a:p>
        </p:txBody>
      </p:sp>
    </p:spTree>
    <p:extLst>
      <p:ext uri="{BB962C8B-B14F-4D97-AF65-F5344CB8AC3E}">
        <p14:creationId xmlns:p14="http://schemas.microsoft.com/office/powerpoint/2010/main" val="146044981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A62111F-3754-2F4F-BF23-CCEFEE3A509F}" type="slidenum">
              <a:rPr lang="en-US"/>
              <a:pPr>
                <a:defRPr/>
              </a:pPr>
              <a:t>‹#›</a:t>
            </a:fld>
            <a:endParaRPr lang="en-US"/>
          </a:p>
        </p:txBody>
      </p:sp>
    </p:spTree>
    <p:extLst>
      <p:ext uri="{BB962C8B-B14F-4D97-AF65-F5344CB8AC3E}">
        <p14:creationId xmlns:p14="http://schemas.microsoft.com/office/powerpoint/2010/main" val="38995060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38DB061-A4B3-2844-984E-5C7456F85A37}" type="slidenum">
              <a:rPr lang="en-US"/>
              <a:pPr>
                <a:defRPr/>
              </a:pPr>
              <a:t>‹#›</a:t>
            </a:fld>
            <a:endParaRPr lang="en-US"/>
          </a:p>
        </p:txBody>
      </p:sp>
    </p:spTree>
    <p:extLst>
      <p:ext uri="{BB962C8B-B14F-4D97-AF65-F5344CB8AC3E}">
        <p14:creationId xmlns:p14="http://schemas.microsoft.com/office/powerpoint/2010/main" val="350070916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757518-5533-E846-AEB9-9FB2799D01FC}" type="slidenum">
              <a:rPr lang="en-US"/>
              <a:pPr>
                <a:defRPr/>
              </a:pPr>
              <a:t>‹#›</a:t>
            </a:fld>
            <a:endParaRPr lang="en-US"/>
          </a:p>
        </p:txBody>
      </p:sp>
    </p:spTree>
    <p:extLst>
      <p:ext uri="{BB962C8B-B14F-4D97-AF65-F5344CB8AC3E}">
        <p14:creationId xmlns:p14="http://schemas.microsoft.com/office/powerpoint/2010/main" val="32401958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7E8542-0E74-BA47-B757-943A5E078764}" type="slidenum">
              <a:rPr lang="en-US"/>
              <a:pPr>
                <a:defRPr/>
              </a:pPr>
              <a:t>‹#›</a:t>
            </a:fld>
            <a:endParaRPr lang="en-US"/>
          </a:p>
        </p:txBody>
      </p:sp>
    </p:spTree>
    <p:extLst>
      <p:ext uri="{BB962C8B-B14F-4D97-AF65-F5344CB8AC3E}">
        <p14:creationId xmlns:p14="http://schemas.microsoft.com/office/powerpoint/2010/main" val="19669663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037E1F-2A92-A142-A640-31F61C373427}" type="slidenum">
              <a:rPr lang="en-US"/>
              <a:pPr>
                <a:defRPr/>
              </a:pPr>
              <a:t>‹#›</a:t>
            </a:fld>
            <a:endParaRPr lang="en-US"/>
          </a:p>
        </p:txBody>
      </p:sp>
    </p:spTree>
    <p:extLst>
      <p:ext uri="{BB962C8B-B14F-4D97-AF65-F5344CB8AC3E}">
        <p14:creationId xmlns:p14="http://schemas.microsoft.com/office/powerpoint/2010/main" val="113474199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F83A23-AE29-5742-9010-7EC7F3BA29AA}" type="slidenum">
              <a:rPr lang="en-US"/>
              <a:pPr>
                <a:defRPr/>
              </a:pPr>
              <a:t>‹#›</a:t>
            </a:fld>
            <a:endParaRPr lang="en-US"/>
          </a:p>
        </p:txBody>
      </p:sp>
    </p:spTree>
    <p:extLst>
      <p:ext uri="{BB962C8B-B14F-4D97-AF65-F5344CB8AC3E}">
        <p14:creationId xmlns:p14="http://schemas.microsoft.com/office/powerpoint/2010/main" val="204283901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1"/>
          <p:cNvSpPr>
            <a:spLocks noGrp="1"/>
          </p:cNvSpPr>
          <p:nvPr>
            <p:ph type="dt" sz="half" idx="10"/>
          </p:nvPr>
        </p:nvSpPr>
        <p:spPr/>
        <p:txBody>
          <a:bodyPr/>
          <a:lstStyle>
            <a:lvl1pPr eaLnBrk="0" hangingPunct="0">
              <a:defRPr/>
            </a:lvl1pPr>
          </a:lstStyle>
          <a:p>
            <a:pPr>
              <a:defRPr/>
            </a:pPr>
            <a:endParaRPr lang="en-US"/>
          </a:p>
        </p:txBody>
      </p:sp>
      <p:sp>
        <p:nvSpPr>
          <p:cNvPr id="5"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676720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FD35FEF7-3C7B-F34D-B0EF-1B1FCD4B5299}" type="slidenum">
              <a:rPr lang="en-US"/>
              <a:pPr>
                <a:defRPr/>
              </a:pPr>
              <a:t>‹#›</a:t>
            </a:fld>
            <a:endParaRPr lang="en-US"/>
          </a:p>
        </p:txBody>
      </p:sp>
    </p:spTree>
    <p:extLst>
      <p:ext uri="{BB962C8B-B14F-4D97-AF65-F5344CB8AC3E}">
        <p14:creationId xmlns:p14="http://schemas.microsoft.com/office/powerpoint/2010/main" val="2880057210"/>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p:txBody>
          <a:bodyPr/>
          <a:lstStyle>
            <a:lvl1pPr eaLnBrk="0" hangingPunct="0">
              <a:defRPr/>
            </a:lvl1pPr>
          </a:lstStyle>
          <a:p>
            <a:pPr>
              <a:defRPr/>
            </a:pPr>
            <a:endParaRPr lang="en-US"/>
          </a:p>
        </p:txBody>
      </p:sp>
      <p:sp>
        <p:nvSpPr>
          <p:cNvPr id="5"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367590720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1"/>
          <p:cNvSpPr>
            <a:spLocks noGrp="1"/>
          </p:cNvSpPr>
          <p:nvPr>
            <p:ph type="dt" sz="half" idx="10"/>
          </p:nvPr>
        </p:nvSpPr>
        <p:spPr/>
        <p:txBody>
          <a:bodyPr/>
          <a:lstStyle>
            <a:lvl1pPr eaLnBrk="0" hangingPunct="0">
              <a:defRPr/>
            </a:lvl1pPr>
          </a:lstStyle>
          <a:p>
            <a:pPr>
              <a:defRPr/>
            </a:pPr>
            <a:endParaRPr lang="en-US"/>
          </a:p>
        </p:txBody>
      </p:sp>
      <p:sp>
        <p:nvSpPr>
          <p:cNvPr id="5"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138610214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
          <p:cNvSpPr>
            <a:spLocks noGrp="1"/>
          </p:cNvSpPr>
          <p:nvPr>
            <p:ph type="dt" sz="half" idx="10"/>
          </p:nvPr>
        </p:nvSpPr>
        <p:spPr/>
        <p:txBody>
          <a:bodyPr/>
          <a:lstStyle>
            <a:lvl1pPr eaLnBrk="0" hangingPunct="0">
              <a:defRPr/>
            </a:lvl1pPr>
          </a:lstStyle>
          <a:p>
            <a:pPr>
              <a:defRPr/>
            </a:pPr>
            <a:endParaRPr lang="en-US"/>
          </a:p>
        </p:txBody>
      </p:sp>
      <p:sp>
        <p:nvSpPr>
          <p:cNvPr id="6"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141247406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
          <p:cNvSpPr>
            <a:spLocks noGrp="1"/>
          </p:cNvSpPr>
          <p:nvPr>
            <p:ph type="dt" sz="half" idx="10"/>
          </p:nvPr>
        </p:nvSpPr>
        <p:spPr/>
        <p:txBody>
          <a:bodyPr/>
          <a:lstStyle>
            <a:lvl1pPr eaLnBrk="0" hangingPunct="0">
              <a:defRPr/>
            </a:lvl1pPr>
          </a:lstStyle>
          <a:p>
            <a:pPr>
              <a:defRPr/>
            </a:pPr>
            <a:endParaRPr lang="en-US"/>
          </a:p>
        </p:txBody>
      </p:sp>
      <p:sp>
        <p:nvSpPr>
          <p:cNvPr id="8"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182519717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
          <p:cNvSpPr>
            <a:spLocks noGrp="1"/>
          </p:cNvSpPr>
          <p:nvPr>
            <p:ph type="dt" sz="half" idx="10"/>
          </p:nvPr>
        </p:nvSpPr>
        <p:spPr/>
        <p:txBody>
          <a:bodyPr/>
          <a:lstStyle>
            <a:lvl1pPr eaLnBrk="0" hangingPunct="0">
              <a:defRPr/>
            </a:lvl1pPr>
          </a:lstStyle>
          <a:p>
            <a:pPr>
              <a:defRPr/>
            </a:pPr>
            <a:endParaRPr lang="en-US"/>
          </a:p>
        </p:txBody>
      </p:sp>
      <p:sp>
        <p:nvSpPr>
          <p:cNvPr id="4"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172857233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vl1pPr>
          </a:lstStyle>
          <a:p>
            <a:pPr>
              <a:defRPr/>
            </a:pPr>
            <a:endParaRPr lang="en-US"/>
          </a:p>
        </p:txBody>
      </p:sp>
      <p:sp>
        <p:nvSpPr>
          <p:cNvPr id="3"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382614316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
          <p:cNvSpPr>
            <a:spLocks noGrp="1"/>
          </p:cNvSpPr>
          <p:nvPr>
            <p:ph type="dt" sz="half" idx="10"/>
          </p:nvPr>
        </p:nvSpPr>
        <p:spPr/>
        <p:txBody>
          <a:bodyPr/>
          <a:lstStyle>
            <a:lvl1pPr eaLnBrk="0" hangingPunct="0">
              <a:defRPr/>
            </a:lvl1pPr>
          </a:lstStyle>
          <a:p>
            <a:pPr>
              <a:defRPr/>
            </a:pPr>
            <a:endParaRPr lang="en-US"/>
          </a:p>
        </p:txBody>
      </p:sp>
      <p:sp>
        <p:nvSpPr>
          <p:cNvPr id="6"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356720205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
          <p:cNvSpPr>
            <a:spLocks noGrp="1"/>
          </p:cNvSpPr>
          <p:nvPr>
            <p:ph type="dt" sz="half" idx="10"/>
          </p:nvPr>
        </p:nvSpPr>
        <p:spPr/>
        <p:txBody>
          <a:bodyPr/>
          <a:lstStyle>
            <a:lvl1pPr eaLnBrk="0" hangingPunct="0">
              <a:defRPr/>
            </a:lvl1pPr>
          </a:lstStyle>
          <a:p>
            <a:pPr>
              <a:defRPr/>
            </a:pPr>
            <a:endParaRPr lang="en-US"/>
          </a:p>
        </p:txBody>
      </p:sp>
      <p:sp>
        <p:nvSpPr>
          <p:cNvPr id="6"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192456190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p:txBody>
          <a:bodyPr/>
          <a:lstStyle>
            <a:lvl1pPr eaLnBrk="0" hangingPunct="0">
              <a:defRPr/>
            </a:lvl1pPr>
          </a:lstStyle>
          <a:p>
            <a:pPr>
              <a:defRPr/>
            </a:pPr>
            <a:endParaRPr lang="en-US"/>
          </a:p>
        </p:txBody>
      </p:sp>
      <p:sp>
        <p:nvSpPr>
          <p:cNvPr id="5"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72526172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p:txBody>
          <a:bodyPr/>
          <a:lstStyle>
            <a:lvl1pPr eaLnBrk="0" hangingPunct="0">
              <a:defRPr/>
            </a:lvl1pPr>
          </a:lstStyle>
          <a:p>
            <a:pPr>
              <a:defRPr/>
            </a:pPr>
            <a:endParaRPr lang="en-US"/>
          </a:p>
        </p:txBody>
      </p:sp>
      <p:sp>
        <p:nvSpPr>
          <p:cNvPr id="5"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42674827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ADB7461D-6816-2F47-8428-1CAC67B3AAD5}" type="slidenum">
              <a:rPr lang="en-US"/>
              <a:pPr>
                <a:defRPr/>
              </a:pPr>
              <a:t>‹#›</a:t>
            </a:fld>
            <a:endParaRPr lang="en-US"/>
          </a:p>
        </p:txBody>
      </p:sp>
    </p:spTree>
    <p:extLst>
      <p:ext uri="{BB962C8B-B14F-4D97-AF65-F5344CB8AC3E}">
        <p14:creationId xmlns:p14="http://schemas.microsoft.com/office/powerpoint/2010/main" val="1925292195"/>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88226970-661B-674E-A11B-D0AE34C577F8}" type="slidenum">
              <a:rPr lang="en-US"/>
              <a:pPr>
                <a:defRPr/>
              </a:pPr>
              <a:t>‹#›</a:t>
            </a:fld>
            <a:endParaRPr lang="en-US"/>
          </a:p>
        </p:txBody>
      </p:sp>
    </p:spTree>
    <p:extLst>
      <p:ext uri="{BB962C8B-B14F-4D97-AF65-F5344CB8AC3E}">
        <p14:creationId xmlns:p14="http://schemas.microsoft.com/office/powerpoint/2010/main" val="238233619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17C7CBF0-0FA5-8545-8F2F-C17F60A445E4}" type="slidenum">
              <a:rPr lang="en-US"/>
              <a:pPr>
                <a:defRPr/>
              </a:pPr>
              <a:t>‹#›</a:t>
            </a:fld>
            <a:endParaRPr lang="en-US"/>
          </a:p>
        </p:txBody>
      </p:sp>
    </p:spTree>
    <p:extLst>
      <p:ext uri="{BB962C8B-B14F-4D97-AF65-F5344CB8AC3E}">
        <p14:creationId xmlns:p14="http://schemas.microsoft.com/office/powerpoint/2010/main" val="134941353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8E9EDAB1-902F-E642-8954-2C6563CC4BF3}" type="slidenum">
              <a:rPr lang="en-US"/>
              <a:pPr>
                <a:defRPr/>
              </a:pPr>
              <a:t>‹#›</a:t>
            </a:fld>
            <a:endParaRPr lang="en-US"/>
          </a:p>
        </p:txBody>
      </p:sp>
    </p:spTree>
    <p:extLst>
      <p:ext uri="{BB962C8B-B14F-4D97-AF65-F5344CB8AC3E}">
        <p14:creationId xmlns:p14="http://schemas.microsoft.com/office/powerpoint/2010/main" val="401539488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780A70F2-B80A-D145-8720-CD5C536F568F}" type="slidenum">
              <a:rPr lang="en-US"/>
              <a:pPr>
                <a:defRPr/>
              </a:pPr>
              <a:t>‹#›</a:t>
            </a:fld>
            <a:endParaRPr lang="en-US"/>
          </a:p>
        </p:txBody>
      </p:sp>
    </p:spTree>
    <p:extLst>
      <p:ext uri="{BB962C8B-B14F-4D97-AF65-F5344CB8AC3E}">
        <p14:creationId xmlns:p14="http://schemas.microsoft.com/office/powerpoint/2010/main" val="180337969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1CF10E31-2474-A244-8671-E9F83FB2D2ED}" type="slidenum">
              <a:rPr lang="en-US"/>
              <a:pPr>
                <a:defRPr/>
              </a:pPr>
              <a:t>‹#›</a:t>
            </a:fld>
            <a:endParaRPr lang="en-US"/>
          </a:p>
        </p:txBody>
      </p:sp>
    </p:spTree>
    <p:extLst>
      <p:ext uri="{BB962C8B-B14F-4D97-AF65-F5344CB8AC3E}">
        <p14:creationId xmlns:p14="http://schemas.microsoft.com/office/powerpoint/2010/main" val="140424920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90B1AA41-8E2D-7448-A60D-9179904E2408}" type="slidenum">
              <a:rPr lang="en-US"/>
              <a:pPr>
                <a:defRPr/>
              </a:pPr>
              <a:t>‹#›</a:t>
            </a:fld>
            <a:endParaRPr lang="en-US"/>
          </a:p>
        </p:txBody>
      </p:sp>
    </p:spTree>
    <p:extLst>
      <p:ext uri="{BB962C8B-B14F-4D97-AF65-F5344CB8AC3E}">
        <p14:creationId xmlns:p14="http://schemas.microsoft.com/office/powerpoint/2010/main" val="155289503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689E3434-AE29-0B47-ADBE-A907037D7CEB}" type="slidenum">
              <a:rPr lang="en-US"/>
              <a:pPr>
                <a:defRPr/>
              </a:pPr>
              <a:t>‹#›</a:t>
            </a:fld>
            <a:endParaRPr lang="en-US"/>
          </a:p>
        </p:txBody>
      </p:sp>
    </p:spTree>
    <p:extLst>
      <p:ext uri="{BB962C8B-B14F-4D97-AF65-F5344CB8AC3E}">
        <p14:creationId xmlns:p14="http://schemas.microsoft.com/office/powerpoint/2010/main" val="204898524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B0E408D8-D9A6-FB49-91A5-38BD58B22524}" type="slidenum">
              <a:rPr lang="en-US"/>
              <a:pPr>
                <a:defRPr/>
              </a:pPr>
              <a:t>‹#›</a:t>
            </a:fld>
            <a:endParaRPr lang="en-US"/>
          </a:p>
        </p:txBody>
      </p:sp>
    </p:spTree>
    <p:extLst>
      <p:ext uri="{BB962C8B-B14F-4D97-AF65-F5344CB8AC3E}">
        <p14:creationId xmlns:p14="http://schemas.microsoft.com/office/powerpoint/2010/main" val="109424573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8CFFFCC0-F2D5-FD43-8179-9AB263CDE5EB}" type="slidenum">
              <a:rPr lang="en-US"/>
              <a:pPr>
                <a:defRPr/>
              </a:pPr>
              <a:t>‹#›</a:t>
            </a:fld>
            <a:endParaRPr lang="en-US"/>
          </a:p>
        </p:txBody>
      </p:sp>
    </p:spTree>
    <p:extLst>
      <p:ext uri="{BB962C8B-B14F-4D97-AF65-F5344CB8AC3E}">
        <p14:creationId xmlns:p14="http://schemas.microsoft.com/office/powerpoint/2010/main" val="151055457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FE3BAFD0-B911-DC44-9C9D-5794A18B67B4}" type="slidenum">
              <a:rPr lang="en-US"/>
              <a:pPr>
                <a:defRPr/>
              </a:pPr>
              <a:t>‹#›</a:t>
            </a:fld>
            <a:endParaRPr lang="en-US"/>
          </a:p>
        </p:txBody>
      </p:sp>
    </p:spTree>
    <p:extLst>
      <p:ext uri="{BB962C8B-B14F-4D97-AF65-F5344CB8AC3E}">
        <p14:creationId xmlns:p14="http://schemas.microsoft.com/office/powerpoint/2010/main" val="30953508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7AABFEE-4D28-754C-BDFB-FE390436EE57}" type="slidenum">
              <a:rPr lang="en-US"/>
              <a:pPr>
                <a:defRPr/>
              </a:pPr>
              <a:t>‹#›</a:t>
            </a:fld>
            <a:endParaRPr lang="en-US"/>
          </a:p>
        </p:txBody>
      </p:sp>
    </p:spTree>
    <p:extLst>
      <p:ext uri="{BB962C8B-B14F-4D97-AF65-F5344CB8AC3E}">
        <p14:creationId xmlns:p14="http://schemas.microsoft.com/office/powerpoint/2010/main" val="1645813388"/>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07E255DC-C48A-9B49-B802-A3EC2BB26534}" type="slidenum">
              <a:rPr lang="en-US"/>
              <a:pPr>
                <a:defRPr/>
              </a:pPr>
              <a:t>‹#›</a:t>
            </a:fld>
            <a:endParaRPr lang="en-US"/>
          </a:p>
        </p:txBody>
      </p:sp>
    </p:spTree>
    <p:extLst>
      <p:ext uri="{BB962C8B-B14F-4D97-AF65-F5344CB8AC3E}">
        <p14:creationId xmlns:p14="http://schemas.microsoft.com/office/powerpoint/2010/main" val="196067875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8"/>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3693292D-BD5D-2C40-A702-9172990EF08C}" type="slidenum">
              <a:rPr lang="en-US"/>
              <a:pPr>
                <a:defRPr/>
              </a:pPr>
              <a:t>‹#›</a:t>
            </a:fld>
            <a:endParaRPr lang="en-US"/>
          </a:p>
        </p:txBody>
      </p:sp>
    </p:spTree>
    <p:extLst>
      <p:ext uri="{BB962C8B-B14F-4D97-AF65-F5344CB8AC3E}">
        <p14:creationId xmlns:p14="http://schemas.microsoft.com/office/powerpoint/2010/main" val="235856814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649651ED-3EE8-CE48-95E8-99C9DA4AA006}" type="slidenum">
              <a:rPr lang="en-US"/>
              <a:pPr>
                <a:defRPr/>
              </a:pPr>
              <a:t>‹#›</a:t>
            </a:fld>
            <a:endParaRPr lang="en-US"/>
          </a:p>
        </p:txBody>
      </p:sp>
    </p:spTree>
    <p:extLst>
      <p:ext uri="{BB962C8B-B14F-4D97-AF65-F5344CB8AC3E}">
        <p14:creationId xmlns:p14="http://schemas.microsoft.com/office/powerpoint/2010/main" val="307872429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983F0AD6-89DA-0442-835A-5FF23E91CA96}" type="slidenum">
              <a:rPr lang="en-US"/>
              <a:pPr>
                <a:defRPr/>
              </a:pPr>
              <a:t>‹#›</a:t>
            </a:fld>
            <a:endParaRPr lang="en-US"/>
          </a:p>
        </p:txBody>
      </p:sp>
    </p:spTree>
    <p:extLst>
      <p:ext uri="{BB962C8B-B14F-4D97-AF65-F5344CB8AC3E}">
        <p14:creationId xmlns:p14="http://schemas.microsoft.com/office/powerpoint/2010/main" val="345773204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40167792-F34A-0C4E-92C0-8FCB8F89A1EB}" type="slidenum">
              <a:rPr lang="en-US"/>
              <a:pPr>
                <a:defRPr/>
              </a:pPr>
              <a:t>‹#›</a:t>
            </a:fld>
            <a:endParaRPr lang="en-US"/>
          </a:p>
        </p:txBody>
      </p:sp>
    </p:spTree>
    <p:extLst>
      <p:ext uri="{BB962C8B-B14F-4D97-AF65-F5344CB8AC3E}">
        <p14:creationId xmlns:p14="http://schemas.microsoft.com/office/powerpoint/2010/main" val="385500151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lgn="ct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E68F11F3-14E1-9A41-85BB-D862AA3E4169}" type="slidenum">
              <a:rPr lang="en-US"/>
              <a:pPr>
                <a:defRPr/>
              </a:pPr>
              <a:t>‹#›</a:t>
            </a:fld>
            <a:endParaRPr lang="en-US"/>
          </a:p>
        </p:txBody>
      </p:sp>
    </p:spTree>
    <p:extLst>
      <p:ext uri="{BB962C8B-B14F-4D97-AF65-F5344CB8AC3E}">
        <p14:creationId xmlns:p14="http://schemas.microsoft.com/office/powerpoint/2010/main" val="186714144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lgn="ct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69E0205E-4834-9149-AB5C-23715F4B6EED}" type="slidenum">
              <a:rPr lang="en-US"/>
              <a:pPr>
                <a:defRPr/>
              </a:pPr>
              <a:t>‹#›</a:t>
            </a:fld>
            <a:endParaRPr lang="en-US"/>
          </a:p>
        </p:txBody>
      </p:sp>
    </p:spTree>
    <p:extLst>
      <p:ext uri="{BB962C8B-B14F-4D97-AF65-F5344CB8AC3E}">
        <p14:creationId xmlns:p14="http://schemas.microsoft.com/office/powerpoint/2010/main" val="42599214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ct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2AB71DDB-0B14-364A-8F21-A80FB66D8881}" type="slidenum">
              <a:rPr lang="en-US"/>
              <a:pPr>
                <a:defRPr/>
              </a:pPr>
              <a:t>‹#›</a:t>
            </a:fld>
            <a:endParaRPr lang="en-US"/>
          </a:p>
        </p:txBody>
      </p:sp>
    </p:spTree>
    <p:extLst>
      <p:ext uri="{BB962C8B-B14F-4D97-AF65-F5344CB8AC3E}">
        <p14:creationId xmlns:p14="http://schemas.microsoft.com/office/powerpoint/2010/main" val="263729942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88724D85-3578-7145-8A9F-67469A28FA33}" type="slidenum">
              <a:rPr lang="en-US"/>
              <a:pPr>
                <a:defRPr/>
              </a:pPr>
              <a:t>‹#›</a:t>
            </a:fld>
            <a:endParaRPr lang="en-US"/>
          </a:p>
        </p:txBody>
      </p:sp>
    </p:spTree>
    <p:extLst>
      <p:ext uri="{BB962C8B-B14F-4D97-AF65-F5344CB8AC3E}">
        <p14:creationId xmlns:p14="http://schemas.microsoft.com/office/powerpoint/2010/main" val="52435041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CF1393AD-3C11-DD42-A703-BD08BB430023}" type="slidenum">
              <a:rPr lang="en-US"/>
              <a:pPr>
                <a:defRPr/>
              </a:pPr>
              <a:t>‹#›</a:t>
            </a:fld>
            <a:endParaRPr lang="en-US"/>
          </a:p>
        </p:txBody>
      </p:sp>
    </p:spTree>
    <p:extLst>
      <p:ext uri="{BB962C8B-B14F-4D97-AF65-F5344CB8AC3E}">
        <p14:creationId xmlns:p14="http://schemas.microsoft.com/office/powerpoint/2010/main" val="2806401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pPr>
                <a:defRPr/>
              </a:pPr>
              <a:t>‹#›</a:t>
            </a:fld>
            <a:endParaRPr lang="en-US"/>
          </a:p>
        </p:txBody>
      </p:sp>
    </p:spTree>
    <p:extLst>
      <p:ext uri="{BB962C8B-B14F-4D97-AF65-F5344CB8AC3E}">
        <p14:creationId xmlns:p14="http://schemas.microsoft.com/office/powerpoint/2010/main" val="12409128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EE8E66F-DC65-8E44-ADE4-4049D22DFFB5}" type="slidenum">
              <a:rPr lang="en-US"/>
              <a:pPr>
                <a:defRPr/>
              </a:pPr>
              <a:t>‹#›</a:t>
            </a:fld>
            <a:endParaRPr lang="en-US"/>
          </a:p>
        </p:txBody>
      </p:sp>
    </p:spTree>
    <p:extLst>
      <p:ext uri="{BB962C8B-B14F-4D97-AF65-F5344CB8AC3E}">
        <p14:creationId xmlns:p14="http://schemas.microsoft.com/office/powerpoint/2010/main" val="713302606"/>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B97AE9F6-7AAA-0148-97FC-8A971AB9B838}" type="slidenum">
              <a:rPr lang="en-US"/>
              <a:pPr>
                <a:defRPr/>
              </a:pPr>
              <a:t>‹#›</a:t>
            </a:fld>
            <a:endParaRPr lang="en-US"/>
          </a:p>
        </p:txBody>
      </p:sp>
    </p:spTree>
    <p:extLst>
      <p:ext uri="{BB962C8B-B14F-4D97-AF65-F5344CB8AC3E}">
        <p14:creationId xmlns:p14="http://schemas.microsoft.com/office/powerpoint/2010/main" val="162407694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4E8613E2-BFAA-C043-850F-FCA053CFFE27}" type="slidenum">
              <a:rPr lang="en-US"/>
              <a:pPr>
                <a:defRPr/>
              </a:pPr>
              <a:t>‹#›</a:t>
            </a:fld>
            <a:endParaRPr lang="en-US"/>
          </a:p>
        </p:txBody>
      </p:sp>
    </p:spTree>
    <p:extLst>
      <p:ext uri="{BB962C8B-B14F-4D97-AF65-F5344CB8AC3E}">
        <p14:creationId xmlns:p14="http://schemas.microsoft.com/office/powerpoint/2010/main" val="112911223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C8F09621-E184-4B46-993F-83B19E36C601}" type="slidenum">
              <a:rPr lang="en-US"/>
              <a:pPr>
                <a:defRPr/>
              </a:pPr>
              <a:t>‹#›</a:t>
            </a:fld>
            <a:endParaRPr lang="en-US"/>
          </a:p>
        </p:txBody>
      </p:sp>
    </p:spTree>
    <p:extLst>
      <p:ext uri="{BB962C8B-B14F-4D97-AF65-F5344CB8AC3E}">
        <p14:creationId xmlns:p14="http://schemas.microsoft.com/office/powerpoint/2010/main" val="426206889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AA58747E-8FBA-C345-ACD0-60FDB1A2FE49}" type="slidenum">
              <a:rPr lang="en-US"/>
              <a:pPr>
                <a:defRPr/>
              </a:pPr>
              <a:t>‹#›</a:t>
            </a:fld>
            <a:endParaRPr lang="en-US"/>
          </a:p>
        </p:txBody>
      </p:sp>
    </p:spTree>
    <p:extLst>
      <p:ext uri="{BB962C8B-B14F-4D97-AF65-F5344CB8AC3E}">
        <p14:creationId xmlns:p14="http://schemas.microsoft.com/office/powerpoint/2010/main" val="404846986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28E2CB67-7FD5-1443-950B-B9F85BA31164}" type="slidenum">
              <a:rPr lang="en-US"/>
              <a:pPr>
                <a:defRPr/>
              </a:pPr>
              <a:t>‹#›</a:t>
            </a:fld>
            <a:endParaRPr lang="en-US"/>
          </a:p>
        </p:txBody>
      </p:sp>
    </p:spTree>
    <p:extLst>
      <p:ext uri="{BB962C8B-B14F-4D97-AF65-F5344CB8AC3E}">
        <p14:creationId xmlns:p14="http://schemas.microsoft.com/office/powerpoint/2010/main" val="404871212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7EC94712-000A-FA43-B3E7-01DF6FC603FC}" type="slidenum">
              <a:rPr lang="en-US"/>
              <a:pPr>
                <a:defRPr/>
              </a:pPr>
              <a:t>‹#›</a:t>
            </a:fld>
            <a:endParaRPr lang="en-US"/>
          </a:p>
        </p:txBody>
      </p:sp>
    </p:spTree>
    <p:extLst>
      <p:ext uri="{BB962C8B-B14F-4D97-AF65-F5344CB8AC3E}">
        <p14:creationId xmlns:p14="http://schemas.microsoft.com/office/powerpoint/2010/main" val="178542721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5D5F47A5-5EE5-C94E-BEED-A2A4EF0271FE}" type="slidenum">
              <a:rPr lang="en-US"/>
              <a:pPr>
                <a:defRPr/>
              </a:pPr>
              <a:t>‹#›</a:t>
            </a:fld>
            <a:endParaRPr lang="en-US"/>
          </a:p>
        </p:txBody>
      </p:sp>
    </p:spTree>
    <p:extLst>
      <p:ext uri="{BB962C8B-B14F-4D97-AF65-F5344CB8AC3E}">
        <p14:creationId xmlns:p14="http://schemas.microsoft.com/office/powerpoint/2010/main" val="88135879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93C3EF1F-195C-6143-9BA0-E8E900BE8F7A}" type="slidenum">
              <a:rPr lang="en-US"/>
              <a:pPr>
                <a:defRPr/>
              </a:pPr>
              <a:t>‹#›</a:t>
            </a:fld>
            <a:endParaRPr lang="en-US"/>
          </a:p>
        </p:txBody>
      </p:sp>
    </p:spTree>
    <p:extLst>
      <p:ext uri="{BB962C8B-B14F-4D97-AF65-F5344CB8AC3E}">
        <p14:creationId xmlns:p14="http://schemas.microsoft.com/office/powerpoint/2010/main" val="170759371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F91C75B1-4484-4942-94B6-9131411508C5}" type="slidenum">
              <a:rPr lang="en-US"/>
              <a:pPr>
                <a:defRPr/>
              </a:pPr>
              <a:t>‹#›</a:t>
            </a:fld>
            <a:endParaRPr lang="en-US"/>
          </a:p>
        </p:txBody>
      </p:sp>
    </p:spTree>
    <p:extLst>
      <p:ext uri="{BB962C8B-B14F-4D97-AF65-F5344CB8AC3E}">
        <p14:creationId xmlns:p14="http://schemas.microsoft.com/office/powerpoint/2010/main" val="130736395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88F40021-4084-D943-B68F-A98C43607382}" type="slidenum">
              <a:rPr lang="en-US"/>
              <a:pPr>
                <a:defRPr/>
              </a:pPr>
              <a:t>‹#›</a:t>
            </a:fld>
            <a:endParaRPr lang="en-US"/>
          </a:p>
        </p:txBody>
      </p:sp>
    </p:spTree>
    <p:extLst>
      <p:ext uri="{BB962C8B-B14F-4D97-AF65-F5344CB8AC3E}">
        <p14:creationId xmlns:p14="http://schemas.microsoft.com/office/powerpoint/2010/main" val="17667828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FA5B3A6-D0BC-F542-8EC1-F849734106D4}" type="slidenum">
              <a:rPr lang="en-US"/>
              <a:pPr>
                <a:defRPr/>
              </a:pPr>
              <a:t>‹#›</a:t>
            </a:fld>
            <a:endParaRPr lang="en-US"/>
          </a:p>
        </p:txBody>
      </p:sp>
    </p:spTree>
    <p:extLst>
      <p:ext uri="{BB962C8B-B14F-4D97-AF65-F5344CB8AC3E}">
        <p14:creationId xmlns:p14="http://schemas.microsoft.com/office/powerpoint/2010/main" val="3918409796"/>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F996BABB-B497-9645-80C3-BB0298BC2BDD}" type="slidenum">
              <a:rPr lang="en-US"/>
              <a:pPr>
                <a:defRPr/>
              </a:pPr>
              <a:t>‹#›</a:t>
            </a:fld>
            <a:endParaRPr lang="en-US"/>
          </a:p>
        </p:txBody>
      </p:sp>
    </p:spTree>
    <p:extLst>
      <p:ext uri="{BB962C8B-B14F-4D97-AF65-F5344CB8AC3E}">
        <p14:creationId xmlns:p14="http://schemas.microsoft.com/office/powerpoint/2010/main" val="32957823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38B5E456-7B94-BF4F-B923-5F61E197DD14}" type="slidenum">
              <a:rPr lang="en-US"/>
              <a:pPr>
                <a:defRPr/>
              </a:pPr>
              <a:t>‹#›</a:t>
            </a:fld>
            <a:endParaRPr lang="en-US"/>
          </a:p>
        </p:txBody>
      </p:sp>
    </p:spTree>
    <p:extLst>
      <p:ext uri="{BB962C8B-B14F-4D97-AF65-F5344CB8AC3E}">
        <p14:creationId xmlns:p14="http://schemas.microsoft.com/office/powerpoint/2010/main" val="398263058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FD2E71AF-54DE-2342-B3FA-462289F78CC6}" type="slidenum">
              <a:rPr lang="en-US"/>
              <a:pPr>
                <a:defRPr/>
              </a:pPr>
              <a:t>‹#›</a:t>
            </a:fld>
            <a:endParaRPr lang="en-US"/>
          </a:p>
        </p:txBody>
      </p:sp>
    </p:spTree>
    <p:extLst>
      <p:ext uri="{BB962C8B-B14F-4D97-AF65-F5344CB8AC3E}">
        <p14:creationId xmlns:p14="http://schemas.microsoft.com/office/powerpoint/2010/main" val="352103103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FC4031-2663-FD4D-8C70-107AEA028065}" type="slidenum">
              <a:rPr lang="en-US"/>
              <a:pPr>
                <a:defRPr/>
              </a:pPr>
              <a:t>‹#›</a:t>
            </a:fld>
            <a:endParaRPr lang="en-US"/>
          </a:p>
        </p:txBody>
      </p:sp>
    </p:spTree>
    <p:extLst>
      <p:ext uri="{BB962C8B-B14F-4D97-AF65-F5344CB8AC3E}">
        <p14:creationId xmlns:p14="http://schemas.microsoft.com/office/powerpoint/2010/main" val="121394514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5B7C1D-4B81-8448-9E56-8D515DA00AAF}" type="slidenum">
              <a:rPr lang="en-US"/>
              <a:pPr>
                <a:defRPr/>
              </a:pPr>
              <a:t>‹#›</a:t>
            </a:fld>
            <a:endParaRPr lang="en-US"/>
          </a:p>
        </p:txBody>
      </p:sp>
    </p:spTree>
    <p:extLst>
      <p:ext uri="{BB962C8B-B14F-4D97-AF65-F5344CB8AC3E}">
        <p14:creationId xmlns:p14="http://schemas.microsoft.com/office/powerpoint/2010/main" val="208976311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7AF8D3-0CBB-3B4D-8E28-5FD8DC6CEE20}" type="slidenum">
              <a:rPr lang="en-US"/>
              <a:pPr>
                <a:defRPr/>
              </a:pPr>
              <a:t>‹#›</a:t>
            </a:fld>
            <a:endParaRPr lang="en-US"/>
          </a:p>
        </p:txBody>
      </p:sp>
    </p:spTree>
    <p:extLst>
      <p:ext uri="{BB962C8B-B14F-4D97-AF65-F5344CB8AC3E}">
        <p14:creationId xmlns:p14="http://schemas.microsoft.com/office/powerpoint/2010/main" val="176977067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63D123-2070-CB4D-ABA1-C9092FF60173}" type="slidenum">
              <a:rPr lang="en-US"/>
              <a:pPr>
                <a:defRPr/>
              </a:pPr>
              <a:t>‹#›</a:t>
            </a:fld>
            <a:endParaRPr lang="en-US"/>
          </a:p>
        </p:txBody>
      </p:sp>
    </p:spTree>
    <p:extLst>
      <p:ext uri="{BB962C8B-B14F-4D97-AF65-F5344CB8AC3E}">
        <p14:creationId xmlns:p14="http://schemas.microsoft.com/office/powerpoint/2010/main" val="115239007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02DAD11-B24A-1D43-8A84-5499EF28B08C}" type="slidenum">
              <a:rPr lang="en-US"/>
              <a:pPr>
                <a:defRPr/>
              </a:pPr>
              <a:t>‹#›</a:t>
            </a:fld>
            <a:endParaRPr lang="en-US"/>
          </a:p>
        </p:txBody>
      </p:sp>
    </p:spTree>
    <p:extLst>
      <p:ext uri="{BB962C8B-B14F-4D97-AF65-F5344CB8AC3E}">
        <p14:creationId xmlns:p14="http://schemas.microsoft.com/office/powerpoint/2010/main" val="107581851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0DBB7E-845C-584A-9472-E23BD1469DAD}" type="slidenum">
              <a:rPr lang="en-US"/>
              <a:pPr>
                <a:defRPr/>
              </a:pPr>
              <a:t>‹#›</a:t>
            </a:fld>
            <a:endParaRPr lang="en-US"/>
          </a:p>
        </p:txBody>
      </p:sp>
    </p:spTree>
    <p:extLst>
      <p:ext uri="{BB962C8B-B14F-4D97-AF65-F5344CB8AC3E}">
        <p14:creationId xmlns:p14="http://schemas.microsoft.com/office/powerpoint/2010/main" val="124523693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22B7DD-326F-6A41-A367-BCD2D914D895}" type="slidenum">
              <a:rPr lang="en-US"/>
              <a:pPr>
                <a:defRPr/>
              </a:pPr>
              <a:t>‹#›</a:t>
            </a:fld>
            <a:endParaRPr lang="en-US"/>
          </a:p>
        </p:txBody>
      </p:sp>
    </p:spTree>
    <p:extLst>
      <p:ext uri="{BB962C8B-B14F-4D97-AF65-F5344CB8AC3E}">
        <p14:creationId xmlns:p14="http://schemas.microsoft.com/office/powerpoint/2010/main" val="9823861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8E385B0B-FC44-074F-AAD5-8FF10E7D22DB}" type="slidenum">
              <a:rPr lang="en-US"/>
              <a:pPr>
                <a:defRPr/>
              </a:pPr>
              <a:t>‹#›</a:t>
            </a:fld>
            <a:endParaRPr lang="en-US"/>
          </a:p>
        </p:txBody>
      </p:sp>
    </p:spTree>
    <p:extLst>
      <p:ext uri="{BB962C8B-B14F-4D97-AF65-F5344CB8AC3E}">
        <p14:creationId xmlns:p14="http://schemas.microsoft.com/office/powerpoint/2010/main" val="1549900473"/>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83AEFB-41DF-E34E-958F-E8B53BE84890}" type="slidenum">
              <a:rPr lang="en-US"/>
              <a:pPr>
                <a:defRPr/>
              </a:pPr>
              <a:t>‹#›</a:t>
            </a:fld>
            <a:endParaRPr lang="en-US"/>
          </a:p>
        </p:txBody>
      </p:sp>
    </p:spTree>
    <p:extLst>
      <p:ext uri="{BB962C8B-B14F-4D97-AF65-F5344CB8AC3E}">
        <p14:creationId xmlns:p14="http://schemas.microsoft.com/office/powerpoint/2010/main" val="184683135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90CE77-9304-2B4F-BF6F-99BCDEBAD445}" type="slidenum">
              <a:rPr lang="en-US"/>
              <a:pPr>
                <a:defRPr/>
              </a:pPr>
              <a:t>‹#›</a:t>
            </a:fld>
            <a:endParaRPr lang="en-US"/>
          </a:p>
        </p:txBody>
      </p:sp>
    </p:spTree>
    <p:extLst>
      <p:ext uri="{BB962C8B-B14F-4D97-AF65-F5344CB8AC3E}">
        <p14:creationId xmlns:p14="http://schemas.microsoft.com/office/powerpoint/2010/main" val="233163030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C89DFE-5C64-7449-9F3C-EC66143A074A}" type="slidenum">
              <a:rPr lang="en-US"/>
              <a:pPr>
                <a:defRPr/>
              </a:pPr>
              <a:t>‹#›</a:t>
            </a:fld>
            <a:endParaRPr lang="en-US"/>
          </a:p>
        </p:txBody>
      </p:sp>
    </p:spTree>
    <p:extLst>
      <p:ext uri="{BB962C8B-B14F-4D97-AF65-F5344CB8AC3E}">
        <p14:creationId xmlns:p14="http://schemas.microsoft.com/office/powerpoint/2010/main" val="83631130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A64D7C-72AD-C04A-994D-AACB1EFC6BEF}" type="slidenum">
              <a:rPr lang="en-US"/>
              <a:pPr>
                <a:defRPr/>
              </a:pPr>
              <a:t>‹#›</a:t>
            </a:fld>
            <a:endParaRPr lang="en-US"/>
          </a:p>
        </p:txBody>
      </p:sp>
    </p:spTree>
    <p:extLst>
      <p:ext uri="{BB962C8B-B14F-4D97-AF65-F5344CB8AC3E}">
        <p14:creationId xmlns:p14="http://schemas.microsoft.com/office/powerpoint/2010/main" val="339888595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quarter"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CFD4468E-E129-A24A-AF1A-24135CCD6F93}" type="slidenum">
              <a:rPr lang="en-US"/>
              <a:pPr>
                <a:defRPr/>
              </a:pPr>
              <a:t>‹#›</a:t>
            </a:fld>
            <a:endParaRPr lang="en-US"/>
          </a:p>
        </p:txBody>
      </p:sp>
    </p:spTree>
    <p:extLst>
      <p:ext uri="{BB962C8B-B14F-4D97-AF65-F5344CB8AC3E}">
        <p14:creationId xmlns:p14="http://schemas.microsoft.com/office/powerpoint/2010/main" val="74026523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quarter"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2D878258-F104-1C45-9C09-A71B362E1553}" type="slidenum">
              <a:rPr lang="en-US"/>
              <a:pPr>
                <a:defRPr/>
              </a:pPr>
              <a:t>‹#›</a:t>
            </a:fld>
            <a:endParaRPr lang="en-US"/>
          </a:p>
        </p:txBody>
      </p:sp>
    </p:spTree>
    <p:extLst>
      <p:ext uri="{BB962C8B-B14F-4D97-AF65-F5344CB8AC3E}">
        <p14:creationId xmlns:p14="http://schemas.microsoft.com/office/powerpoint/2010/main" val="19538166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quarter"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E0F58434-D246-104E-9E3F-EAF87CBB1135}" type="slidenum">
              <a:rPr lang="en-US"/>
              <a:pPr>
                <a:defRPr/>
              </a:pPr>
              <a:t>‹#›</a:t>
            </a:fld>
            <a:endParaRPr lang="en-US"/>
          </a:p>
        </p:txBody>
      </p:sp>
    </p:spTree>
    <p:extLst>
      <p:ext uri="{BB962C8B-B14F-4D97-AF65-F5344CB8AC3E}">
        <p14:creationId xmlns:p14="http://schemas.microsoft.com/office/powerpoint/2010/main" val="15705086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quarter" idx="10"/>
          </p:nvPr>
        </p:nvSpPr>
        <p:spPr/>
        <p:txBody>
          <a:bodyPr/>
          <a:lstStyle>
            <a:lvl1pPr algn="ct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52521C6F-D7DF-3549-AF31-B9E0D6C30B7A}" type="slidenum">
              <a:rPr lang="en-US"/>
              <a:pPr>
                <a:defRPr/>
              </a:pPr>
              <a:t>‹#›</a:t>
            </a:fld>
            <a:endParaRPr lang="en-US"/>
          </a:p>
        </p:txBody>
      </p:sp>
    </p:spTree>
    <p:extLst>
      <p:ext uri="{BB962C8B-B14F-4D97-AF65-F5344CB8AC3E}">
        <p14:creationId xmlns:p14="http://schemas.microsoft.com/office/powerpoint/2010/main" val="161899709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quarter" idx="10"/>
          </p:nvPr>
        </p:nvSpPr>
        <p:spPr/>
        <p:txBody>
          <a:bodyPr/>
          <a:lstStyle>
            <a:lvl1pPr algn="ct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3D23A6C2-2826-DE4B-AAB6-7B7B2DD52C2E}" type="slidenum">
              <a:rPr lang="en-US"/>
              <a:pPr>
                <a:defRPr/>
              </a:pPr>
              <a:t>‹#›</a:t>
            </a:fld>
            <a:endParaRPr lang="en-US"/>
          </a:p>
        </p:txBody>
      </p:sp>
    </p:spTree>
    <p:extLst>
      <p:ext uri="{BB962C8B-B14F-4D97-AF65-F5344CB8AC3E}">
        <p14:creationId xmlns:p14="http://schemas.microsoft.com/office/powerpoint/2010/main" val="298878888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quarter" idx="10"/>
          </p:nvPr>
        </p:nvSpPr>
        <p:spPr/>
        <p:txBody>
          <a:bodyPr/>
          <a:lstStyle>
            <a:lvl1pPr algn="ct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9A2945C7-788B-D240-A19D-75080C969D5D}" type="slidenum">
              <a:rPr lang="en-US"/>
              <a:pPr>
                <a:defRPr/>
              </a:pPr>
              <a:t>‹#›</a:t>
            </a:fld>
            <a:endParaRPr lang="en-US"/>
          </a:p>
        </p:txBody>
      </p:sp>
    </p:spTree>
    <p:extLst>
      <p:ext uri="{BB962C8B-B14F-4D97-AF65-F5344CB8AC3E}">
        <p14:creationId xmlns:p14="http://schemas.microsoft.com/office/powerpoint/2010/main" val="39769041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9122" name="Rectangle 2"/>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r>
              <a:rPr lang="en-US"/>
              <a:t>Click to edit Master title style</a:t>
            </a:r>
          </a:p>
        </p:txBody>
      </p:sp>
      <p:sp>
        <p:nvSpPr>
          <p:cNvPr id="389123" name="Rectangle 3"/>
          <p:cNvSpPr>
            <a:spLocks noGrp="1" noChangeArrowheads="1"/>
          </p:cNvSpPr>
          <p:nvPr>
            <p:ph type="subTitle" sz="quarter" idx="1"/>
          </p:nvPr>
        </p:nvSpPr>
        <p:spPr>
          <a:xfrm>
            <a:off x="1371600" y="3886200"/>
            <a:ext cx="6400800" cy="1752600"/>
          </a:xfrm>
          <a:effectLst>
            <a:outerShdw blurRad="63500" dist="25399" dir="16979931" algn="ctr" rotWithShape="0">
              <a:srgbClr val="000000">
                <a:alpha val="75000"/>
              </a:srgbClr>
            </a:outerShdw>
          </a:effectLst>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90E1A9-8A56-3348-B780-836A55ACFC84}" type="slidenum">
              <a:rPr lang="en-US"/>
              <a:pPr>
                <a:defRPr/>
              </a:pPr>
              <a:t>‹#›</a:t>
            </a:fld>
            <a:endParaRPr lang="en-US"/>
          </a:p>
        </p:txBody>
      </p:sp>
    </p:spTree>
    <p:extLst>
      <p:ext uri="{BB962C8B-B14F-4D97-AF65-F5344CB8AC3E}">
        <p14:creationId xmlns:p14="http://schemas.microsoft.com/office/powerpoint/2010/main" val="401938411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quarter" idx="10"/>
          </p:nvPr>
        </p:nvSpPr>
        <p:spPr/>
        <p:txBody>
          <a:bodyPr/>
          <a:lstStyle>
            <a:lvl1pPr algn="ct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3AF78754-1B55-8040-B516-AE96BA1DAE4D}" type="slidenum">
              <a:rPr lang="en-US"/>
              <a:pPr>
                <a:defRPr/>
              </a:pPr>
              <a:t>‹#›</a:t>
            </a:fld>
            <a:endParaRPr lang="en-US"/>
          </a:p>
        </p:txBody>
      </p:sp>
    </p:spTree>
    <p:extLst>
      <p:ext uri="{BB962C8B-B14F-4D97-AF65-F5344CB8AC3E}">
        <p14:creationId xmlns:p14="http://schemas.microsoft.com/office/powerpoint/2010/main" val="30959117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quarter" idx="10"/>
          </p:nvPr>
        </p:nvSpPr>
        <p:spPr/>
        <p:txBody>
          <a:bodyPr/>
          <a:lstStyle>
            <a:lvl1pPr algn="ct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EB6E2CE4-EE65-BB44-8D68-9DB7A6CD9AD6}" type="slidenum">
              <a:rPr lang="en-US"/>
              <a:pPr>
                <a:defRPr/>
              </a:pPr>
              <a:t>‹#›</a:t>
            </a:fld>
            <a:endParaRPr lang="en-US"/>
          </a:p>
        </p:txBody>
      </p:sp>
    </p:spTree>
    <p:extLst>
      <p:ext uri="{BB962C8B-B14F-4D97-AF65-F5344CB8AC3E}">
        <p14:creationId xmlns:p14="http://schemas.microsoft.com/office/powerpoint/2010/main" val="261218045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quarter" idx="10"/>
          </p:nvPr>
        </p:nvSpPr>
        <p:spPr/>
        <p:txBody>
          <a:bodyPr/>
          <a:lstStyle>
            <a:lvl1pPr algn="ct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3395ED9D-594F-8D4F-9BFE-37D64CB2640F}" type="slidenum">
              <a:rPr lang="en-US"/>
              <a:pPr>
                <a:defRPr/>
              </a:pPr>
              <a:t>‹#›</a:t>
            </a:fld>
            <a:endParaRPr lang="en-US"/>
          </a:p>
        </p:txBody>
      </p:sp>
    </p:spTree>
    <p:extLst>
      <p:ext uri="{BB962C8B-B14F-4D97-AF65-F5344CB8AC3E}">
        <p14:creationId xmlns:p14="http://schemas.microsoft.com/office/powerpoint/2010/main" val="401714466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quarter"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629AC83C-9956-8940-9C12-8D712314F5CA}" type="slidenum">
              <a:rPr lang="en-US"/>
              <a:pPr>
                <a:defRPr/>
              </a:pPr>
              <a:t>‹#›</a:t>
            </a:fld>
            <a:endParaRPr lang="en-US"/>
          </a:p>
        </p:txBody>
      </p:sp>
    </p:spTree>
    <p:extLst>
      <p:ext uri="{BB962C8B-B14F-4D97-AF65-F5344CB8AC3E}">
        <p14:creationId xmlns:p14="http://schemas.microsoft.com/office/powerpoint/2010/main" val="110603265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quarter"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C25C8C3B-1211-D646-8482-B9ECB1A1C618}" type="slidenum">
              <a:rPr lang="en-US"/>
              <a:pPr>
                <a:defRPr/>
              </a:pPr>
              <a:t>‹#›</a:t>
            </a:fld>
            <a:endParaRPr lang="en-US"/>
          </a:p>
        </p:txBody>
      </p:sp>
    </p:spTree>
    <p:extLst>
      <p:ext uri="{BB962C8B-B14F-4D97-AF65-F5344CB8AC3E}">
        <p14:creationId xmlns:p14="http://schemas.microsoft.com/office/powerpoint/2010/main" val="4088239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1254874-3823-4240-81BF-EE1B04F942C1}" type="slidenum">
              <a:rPr lang="en-US"/>
              <a:pPr/>
              <a:t>‹#›</a:t>
            </a:fld>
            <a:endParaRPr lang="en-US"/>
          </a:p>
        </p:txBody>
      </p:sp>
    </p:spTree>
    <p:extLst>
      <p:ext uri="{BB962C8B-B14F-4D97-AF65-F5344CB8AC3E}">
        <p14:creationId xmlns:p14="http://schemas.microsoft.com/office/powerpoint/2010/main" val="104921552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6ADBBD24-2F08-4042-A8CC-CAD71E90F4A9}" type="slidenum">
              <a:rPr lang="en-US"/>
              <a:pPr>
                <a:defRPr/>
              </a:pPr>
              <a:t>‹#›</a:t>
            </a:fld>
            <a:endParaRPr lang="en-US"/>
          </a:p>
        </p:txBody>
      </p:sp>
    </p:spTree>
    <p:extLst>
      <p:ext uri="{BB962C8B-B14F-4D97-AF65-F5344CB8AC3E}">
        <p14:creationId xmlns:p14="http://schemas.microsoft.com/office/powerpoint/2010/main" val="207160138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700476124"/>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138478184"/>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4061455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77061A-EA0C-E04A-B3DA-7DBEE1341839}" type="slidenum">
              <a:rPr lang="en-US"/>
              <a:pPr>
                <a:defRPr/>
              </a:pPr>
              <a:t>‹#›</a:t>
            </a:fld>
            <a:endParaRPr lang="en-US"/>
          </a:p>
        </p:txBody>
      </p:sp>
    </p:spTree>
    <p:extLst>
      <p:ext uri="{BB962C8B-B14F-4D97-AF65-F5344CB8AC3E}">
        <p14:creationId xmlns:p14="http://schemas.microsoft.com/office/powerpoint/2010/main" val="105680294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894807536"/>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954225816"/>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38596823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958100174"/>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105270095"/>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797400920"/>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141885414"/>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416094489"/>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64951581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5030267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A85757-F926-5A4E-B4F4-B4956321C37F}" type="slidenum">
              <a:rPr lang="en-US"/>
              <a:pPr>
                <a:defRPr/>
              </a:pPr>
              <a:t>‹#›</a:t>
            </a:fld>
            <a:endParaRPr lang="en-US"/>
          </a:p>
        </p:txBody>
      </p:sp>
    </p:spTree>
    <p:extLst>
      <p:ext uri="{BB962C8B-B14F-4D97-AF65-F5344CB8AC3E}">
        <p14:creationId xmlns:p14="http://schemas.microsoft.com/office/powerpoint/2010/main" val="193655717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0765884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13419714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596898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75497389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20652679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1916256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13902507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3525032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0153722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0284751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CAA865-36BA-C245-B5C2-4DC12AD3EFAB}" type="slidenum">
              <a:rPr lang="en-US"/>
              <a:pPr>
                <a:defRPr/>
              </a:pPr>
              <a:t>‹#›</a:t>
            </a:fld>
            <a:endParaRPr lang="en-US"/>
          </a:p>
        </p:txBody>
      </p:sp>
    </p:spTree>
    <p:extLst>
      <p:ext uri="{BB962C8B-B14F-4D97-AF65-F5344CB8AC3E}">
        <p14:creationId xmlns:p14="http://schemas.microsoft.com/office/powerpoint/2010/main" val="118374289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93256381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2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812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DEADA8-9583-FC40-B83E-B540AA90EE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822198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48BB09-56CD-0840-B5A2-1285A489B8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546079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3C4345-C7B3-F548-8B4D-60DDB9B3F9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340100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47E708-B497-6543-BEF4-2FE90925D5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771506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6798583D-12AF-B340-9B67-559F640E43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160455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00C625E5-009E-1940-AD21-6DD161383B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395142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11170BF0-8EE3-294B-8DFC-76331B9C59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791611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8B1520-417E-1943-B4CE-F7A51864B5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703034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BA8486-C0EA-5344-98A4-D1928C22FF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69697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0E4937-C979-5C44-9556-3F125E5673D8}" type="slidenum">
              <a:rPr lang="en-US"/>
              <a:pPr>
                <a:defRPr/>
              </a:pPr>
              <a:t>‹#›</a:t>
            </a:fld>
            <a:endParaRPr lang="en-US"/>
          </a:p>
        </p:txBody>
      </p:sp>
    </p:spTree>
    <p:extLst>
      <p:ext uri="{BB962C8B-B14F-4D97-AF65-F5344CB8AC3E}">
        <p14:creationId xmlns:p14="http://schemas.microsoft.com/office/powerpoint/2010/main" val="192407989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024BDA-ACD4-DF44-984C-16DA3029B8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704867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52E0C0-6F69-1A4E-9286-D1CFFF027E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794010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7074" name="Rectangle 2"/>
          <p:cNvSpPr>
            <a:spLocks noGrp="1" noChangeArrowheads="1"/>
          </p:cNvSpPr>
          <p:nvPr>
            <p:ph type="ctrTitle"/>
          </p:nvPr>
        </p:nvSpPr>
        <p:spPr>
          <a:xfrm>
            <a:off x="2819400" y="914400"/>
            <a:ext cx="5867400" cy="2514600"/>
          </a:xfrm>
        </p:spPr>
        <p:txBody>
          <a:bodyPr/>
          <a:lstStyle>
            <a:lvl1pPr>
              <a:defRPr sz="4400"/>
            </a:lvl1pPr>
          </a:lstStyle>
          <a:p>
            <a:r>
              <a:rPr lang="en-US"/>
              <a:t>Click to edit Master title style</a:t>
            </a:r>
          </a:p>
        </p:txBody>
      </p:sp>
      <p:sp>
        <p:nvSpPr>
          <p:cNvPr id="387075" name="Rectangle 3"/>
          <p:cNvSpPr>
            <a:spLocks noGrp="1" noChangeArrowheads="1"/>
          </p:cNvSpPr>
          <p:nvPr>
            <p:ph type="subTitle" idx="1"/>
          </p:nvPr>
        </p:nvSpPr>
        <p:spPr>
          <a:xfrm>
            <a:off x="2590800" y="3733800"/>
            <a:ext cx="6096000" cy="1752600"/>
          </a:xfrm>
        </p:spPr>
        <p:txBody>
          <a:bodyPr/>
          <a:lstStyle>
            <a:lvl1pPr marL="0" indent="0" algn="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6FFD5E05-39ED-3349-897A-4B979FA43F57}"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320225136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89EBC19C-57FD-E44E-8F32-5B695D2FC0A3}"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253726717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01F1EACC-13E7-FF47-9212-F485436D8C85}"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129842736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908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150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fld id="{AE0E5454-1A24-1349-B027-73D351EB3A6C}"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86732559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9" name="Rectangle 6"/>
          <p:cNvSpPr>
            <a:spLocks noGrp="1" noChangeArrowheads="1"/>
          </p:cNvSpPr>
          <p:nvPr>
            <p:ph type="sldNum" sz="quarter" idx="12"/>
          </p:nvPr>
        </p:nvSpPr>
        <p:spPr>
          <a:ln/>
        </p:spPr>
        <p:txBody>
          <a:bodyPr/>
          <a:lstStyle>
            <a:lvl1pPr>
              <a:defRPr/>
            </a:lvl1pPr>
          </a:lstStyle>
          <a:p>
            <a:fld id="{D82F5FC2-0045-D540-879D-0E69626F67DA}"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222354907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6"/>
          <p:cNvSpPr>
            <a:spLocks noGrp="1" noChangeArrowheads="1"/>
          </p:cNvSpPr>
          <p:nvPr>
            <p:ph type="sldNum" sz="quarter" idx="12"/>
          </p:nvPr>
        </p:nvSpPr>
        <p:spPr>
          <a:ln/>
        </p:spPr>
        <p:txBody>
          <a:bodyPr/>
          <a:lstStyle>
            <a:lvl1pPr>
              <a:defRPr/>
            </a:lvl1pPr>
          </a:lstStyle>
          <a:p>
            <a:fld id="{72DEEA52-900B-E74D-917A-285D6E3FA45B}"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304416196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4" name="Rectangle 6"/>
          <p:cNvSpPr>
            <a:spLocks noGrp="1" noChangeArrowheads="1"/>
          </p:cNvSpPr>
          <p:nvPr>
            <p:ph type="sldNum" sz="quarter" idx="12"/>
          </p:nvPr>
        </p:nvSpPr>
        <p:spPr>
          <a:ln/>
        </p:spPr>
        <p:txBody>
          <a:bodyPr/>
          <a:lstStyle>
            <a:lvl1pPr>
              <a:defRPr/>
            </a:lvl1pPr>
          </a:lstStyle>
          <a:p>
            <a:fld id="{A24C1E0D-0E6D-E84E-B85F-5A8069EF2E32}"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143048383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fld id="{A81BD93C-3A9D-8C4B-A490-E94EC9D2B530}"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31146173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5CBCD37-4C4B-094B-B803-9469842A80BB}" type="slidenum">
              <a:rPr lang="en-US"/>
              <a:pPr>
                <a:defRPr/>
              </a:pPr>
              <a:t>‹#›</a:t>
            </a:fld>
            <a:endParaRPr lang="en-US"/>
          </a:p>
        </p:txBody>
      </p:sp>
    </p:spTree>
    <p:extLst>
      <p:ext uri="{BB962C8B-B14F-4D97-AF65-F5344CB8AC3E}">
        <p14:creationId xmlns:p14="http://schemas.microsoft.com/office/powerpoint/2010/main" val="315380680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fld id="{78668584-209F-4641-A96D-46C75012337A}"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413468473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8F675E59-357F-194F-BF1F-3DDB532CD4A1}"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339215037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E95058A0-96C8-4C4A-A706-247135DC473A}"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28857652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3AD246A-3A27-A94D-95C0-E94BF34111C6}" type="slidenum">
              <a:rPr lang="en-US"/>
              <a:pPr>
                <a:defRPr/>
              </a:pPr>
              <a:t>‹#›</a:t>
            </a:fld>
            <a:endParaRPr lang="en-US"/>
          </a:p>
        </p:txBody>
      </p:sp>
    </p:spTree>
    <p:extLst>
      <p:ext uri="{BB962C8B-B14F-4D97-AF65-F5344CB8AC3E}">
        <p14:creationId xmlns:p14="http://schemas.microsoft.com/office/powerpoint/2010/main" val="41984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pPr>
                <a:defRPr/>
              </a:pPr>
              <a:t>‹#›</a:t>
            </a:fld>
            <a:endParaRPr lang="en-US"/>
          </a:p>
        </p:txBody>
      </p:sp>
    </p:spTree>
    <p:extLst>
      <p:ext uri="{BB962C8B-B14F-4D97-AF65-F5344CB8AC3E}">
        <p14:creationId xmlns:p14="http://schemas.microsoft.com/office/powerpoint/2010/main" val="21784755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31AC7F-AED3-4649-8D45-38F09AB07D03}" type="slidenum">
              <a:rPr lang="en-US"/>
              <a:pPr>
                <a:defRPr/>
              </a:pPr>
              <a:t>‹#›</a:t>
            </a:fld>
            <a:endParaRPr lang="en-US"/>
          </a:p>
        </p:txBody>
      </p:sp>
    </p:spTree>
    <p:extLst>
      <p:ext uri="{BB962C8B-B14F-4D97-AF65-F5344CB8AC3E}">
        <p14:creationId xmlns:p14="http://schemas.microsoft.com/office/powerpoint/2010/main" val="22726367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20A8F2-452F-014E-BE36-0316B8BB9F90}" type="slidenum">
              <a:rPr lang="en-US"/>
              <a:pPr>
                <a:defRPr/>
              </a:pPr>
              <a:t>‹#›</a:t>
            </a:fld>
            <a:endParaRPr lang="en-US"/>
          </a:p>
        </p:txBody>
      </p:sp>
    </p:spTree>
    <p:extLst>
      <p:ext uri="{BB962C8B-B14F-4D97-AF65-F5344CB8AC3E}">
        <p14:creationId xmlns:p14="http://schemas.microsoft.com/office/powerpoint/2010/main" val="33097343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BBCDEE-87C4-6040-80D5-CA53084AF51D}" type="slidenum">
              <a:rPr lang="en-US"/>
              <a:pPr>
                <a:defRPr/>
              </a:pPr>
              <a:t>‹#›</a:t>
            </a:fld>
            <a:endParaRPr lang="en-US"/>
          </a:p>
        </p:txBody>
      </p:sp>
    </p:spTree>
    <p:extLst>
      <p:ext uri="{BB962C8B-B14F-4D97-AF65-F5344CB8AC3E}">
        <p14:creationId xmlns:p14="http://schemas.microsoft.com/office/powerpoint/2010/main" val="8280844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466B5D-32E7-C245-90BC-9DC200E37D6C}" type="slidenum">
              <a:rPr lang="en-US"/>
              <a:pPr>
                <a:defRPr/>
              </a:pPr>
              <a:t>‹#›</a:t>
            </a:fld>
            <a:endParaRPr lang="en-US"/>
          </a:p>
        </p:txBody>
      </p:sp>
    </p:spTree>
    <p:extLst>
      <p:ext uri="{BB962C8B-B14F-4D97-AF65-F5344CB8AC3E}">
        <p14:creationId xmlns:p14="http://schemas.microsoft.com/office/powerpoint/2010/main" val="10620302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5465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54659" name="Rectangle 3"/>
          <p:cNvSpPr>
            <a:spLocks noGrp="1" noChangeArrowheads="1"/>
          </p:cNvSpPr>
          <p:nvPr>
            <p:ph type="subTitle" idx="1"/>
          </p:nvPr>
        </p:nvSpPr>
        <p:spPr>
          <a:xfrm>
            <a:off x="1371600" y="3886200"/>
            <a:ext cx="6400800" cy="1752600"/>
          </a:xfrm>
        </p:spPr>
        <p:txBody>
          <a:bodyPr/>
          <a:lstStyle>
            <a:lvl1pPr marL="0" indent="0" algn="ctr">
              <a:buFont typeface="Monotype Sort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9D9FBC3-E7C2-AE4A-9B51-72CC4B951DBD}" type="slidenum">
              <a:rPr lang="en-US"/>
              <a:pPr/>
              <a:t>‹#›</a:t>
            </a:fld>
            <a:endParaRPr lang="en-US"/>
          </a:p>
        </p:txBody>
      </p:sp>
    </p:spTree>
    <p:extLst>
      <p:ext uri="{BB962C8B-B14F-4D97-AF65-F5344CB8AC3E}">
        <p14:creationId xmlns:p14="http://schemas.microsoft.com/office/powerpoint/2010/main" val="29417778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2A4E67F-8E57-754F-A7D6-E6E54463761B}" type="slidenum">
              <a:rPr lang="en-US"/>
              <a:pPr/>
              <a:t>‹#›</a:t>
            </a:fld>
            <a:endParaRPr lang="en-US"/>
          </a:p>
        </p:txBody>
      </p:sp>
    </p:spTree>
    <p:extLst>
      <p:ext uri="{BB962C8B-B14F-4D97-AF65-F5344CB8AC3E}">
        <p14:creationId xmlns:p14="http://schemas.microsoft.com/office/powerpoint/2010/main" val="18184816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785782E-C359-F947-B244-8EF2EEA24240}" type="slidenum">
              <a:rPr lang="en-US"/>
              <a:pPr/>
              <a:t>‹#›</a:t>
            </a:fld>
            <a:endParaRPr lang="en-US"/>
          </a:p>
        </p:txBody>
      </p:sp>
    </p:spTree>
    <p:extLst>
      <p:ext uri="{BB962C8B-B14F-4D97-AF65-F5344CB8AC3E}">
        <p14:creationId xmlns:p14="http://schemas.microsoft.com/office/powerpoint/2010/main" val="34324083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20DDC8C-4DAD-474E-A672-F0FB3F4E3036}" type="slidenum">
              <a:rPr lang="en-US"/>
              <a:pPr/>
              <a:t>‹#›</a:t>
            </a:fld>
            <a:endParaRPr lang="en-US"/>
          </a:p>
        </p:txBody>
      </p:sp>
    </p:spTree>
    <p:extLst>
      <p:ext uri="{BB962C8B-B14F-4D97-AF65-F5344CB8AC3E}">
        <p14:creationId xmlns:p14="http://schemas.microsoft.com/office/powerpoint/2010/main" val="34518000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E186616-3798-BF49-93B2-C48DA530A60E}" type="slidenum">
              <a:rPr lang="en-US"/>
              <a:pPr/>
              <a:t>‹#›</a:t>
            </a:fld>
            <a:endParaRPr lang="en-US"/>
          </a:p>
        </p:txBody>
      </p:sp>
    </p:spTree>
    <p:extLst>
      <p:ext uri="{BB962C8B-B14F-4D97-AF65-F5344CB8AC3E}">
        <p14:creationId xmlns:p14="http://schemas.microsoft.com/office/powerpoint/2010/main" val="34032865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5359EC3-4E1D-5E47-9161-039E5F0060F7}" type="slidenum">
              <a:rPr lang="en-US"/>
              <a:pPr/>
              <a:t>‹#›</a:t>
            </a:fld>
            <a:endParaRPr lang="en-US"/>
          </a:p>
        </p:txBody>
      </p:sp>
    </p:spTree>
    <p:extLst>
      <p:ext uri="{BB962C8B-B14F-4D97-AF65-F5344CB8AC3E}">
        <p14:creationId xmlns:p14="http://schemas.microsoft.com/office/powerpoint/2010/main" val="2940783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pPr>
                <a:defRPr/>
              </a:pPr>
              <a:t>‹#›</a:t>
            </a:fld>
            <a:endParaRPr lang="en-US"/>
          </a:p>
        </p:txBody>
      </p:sp>
    </p:spTree>
    <p:extLst>
      <p:ext uri="{BB962C8B-B14F-4D97-AF65-F5344CB8AC3E}">
        <p14:creationId xmlns:p14="http://schemas.microsoft.com/office/powerpoint/2010/main" val="35384420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0A8A6C0-07DF-3542-8867-7F9F70100B6F}" type="slidenum">
              <a:rPr lang="en-US"/>
              <a:pPr/>
              <a:t>‹#›</a:t>
            </a:fld>
            <a:endParaRPr lang="en-US"/>
          </a:p>
        </p:txBody>
      </p:sp>
    </p:spTree>
    <p:extLst>
      <p:ext uri="{BB962C8B-B14F-4D97-AF65-F5344CB8AC3E}">
        <p14:creationId xmlns:p14="http://schemas.microsoft.com/office/powerpoint/2010/main" val="41131500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C118DA-CF47-DD47-8F89-8AAC0DE4517F}" type="slidenum">
              <a:rPr lang="en-US"/>
              <a:pPr/>
              <a:t>‹#›</a:t>
            </a:fld>
            <a:endParaRPr lang="en-US"/>
          </a:p>
        </p:txBody>
      </p:sp>
    </p:spTree>
    <p:extLst>
      <p:ext uri="{BB962C8B-B14F-4D97-AF65-F5344CB8AC3E}">
        <p14:creationId xmlns:p14="http://schemas.microsoft.com/office/powerpoint/2010/main" val="36236614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08F0871-11AB-C547-8BA3-94A090AC0D0D}" type="slidenum">
              <a:rPr lang="en-US"/>
              <a:pPr/>
              <a:t>‹#›</a:t>
            </a:fld>
            <a:endParaRPr lang="en-US"/>
          </a:p>
        </p:txBody>
      </p:sp>
    </p:spTree>
    <p:extLst>
      <p:ext uri="{BB962C8B-B14F-4D97-AF65-F5344CB8AC3E}">
        <p14:creationId xmlns:p14="http://schemas.microsoft.com/office/powerpoint/2010/main" val="36039511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F1C24BA-D071-D349-A2E3-72110396A3B4}" type="slidenum">
              <a:rPr lang="en-US"/>
              <a:pPr/>
              <a:t>‹#›</a:t>
            </a:fld>
            <a:endParaRPr lang="en-US"/>
          </a:p>
        </p:txBody>
      </p:sp>
    </p:spTree>
    <p:extLst>
      <p:ext uri="{BB962C8B-B14F-4D97-AF65-F5344CB8AC3E}">
        <p14:creationId xmlns:p14="http://schemas.microsoft.com/office/powerpoint/2010/main" val="25979850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3491E80-0A90-0148-9C79-44FC68F7004B}" type="slidenum">
              <a:rPr lang="en-US"/>
              <a:pPr/>
              <a:t>‹#›</a:t>
            </a:fld>
            <a:endParaRPr lang="en-US"/>
          </a:p>
        </p:txBody>
      </p:sp>
    </p:spTree>
    <p:extLst>
      <p:ext uri="{BB962C8B-B14F-4D97-AF65-F5344CB8AC3E}">
        <p14:creationId xmlns:p14="http://schemas.microsoft.com/office/powerpoint/2010/main" val="7676295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2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812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DEADA8-9583-FC40-B83E-B540AA90EE94}" type="slidenum">
              <a:rPr lang="en-US"/>
              <a:pPr>
                <a:defRPr/>
              </a:pPr>
              <a:t>‹#›</a:t>
            </a:fld>
            <a:endParaRPr lang="en-US"/>
          </a:p>
        </p:txBody>
      </p:sp>
    </p:spTree>
    <p:extLst>
      <p:ext uri="{BB962C8B-B14F-4D97-AF65-F5344CB8AC3E}">
        <p14:creationId xmlns:p14="http://schemas.microsoft.com/office/powerpoint/2010/main" val="3292047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48BB09-56CD-0840-B5A2-1285A489B8BD}" type="slidenum">
              <a:rPr lang="en-US"/>
              <a:pPr>
                <a:defRPr/>
              </a:pPr>
              <a:t>‹#›</a:t>
            </a:fld>
            <a:endParaRPr lang="en-US"/>
          </a:p>
        </p:txBody>
      </p:sp>
    </p:spTree>
    <p:extLst>
      <p:ext uri="{BB962C8B-B14F-4D97-AF65-F5344CB8AC3E}">
        <p14:creationId xmlns:p14="http://schemas.microsoft.com/office/powerpoint/2010/main" val="38400081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3C4345-C7B3-F548-8B4D-60DDB9B3F99B}" type="slidenum">
              <a:rPr lang="en-US"/>
              <a:pPr>
                <a:defRPr/>
              </a:pPr>
              <a:t>‹#›</a:t>
            </a:fld>
            <a:endParaRPr lang="en-US"/>
          </a:p>
        </p:txBody>
      </p:sp>
    </p:spTree>
    <p:extLst>
      <p:ext uri="{BB962C8B-B14F-4D97-AF65-F5344CB8AC3E}">
        <p14:creationId xmlns:p14="http://schemas.microsoft.com/office/powerpoint/2010/main" val="2174510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47E708-B497-6543-BEF4-2FE90925D58A}" type="slidenum">
              <a:rPr lang="en-US"/>
              <a:pPr>
                <a:defRPr/>
              </a:pPr>
              <a:t>‹#›</a:t>
            </a:fld>
            <a:endParaRPr lang="en-US"/>
          </a:p>
        </p:txBody>
      </p:sp>
    </p:spTree>
    <p:extLst>
      <p:ext uri="{BB962C8B-B14F-4D97-AF65-F5344CB8AC3E}">
        <p14:creationId xmlns:p14="http://schemas.microsoft.com/office/powerpoint/2010/main" val="18432029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798583D-12AF-B340-9B67-559F640E43AB}" type="slidenum">
              <a:rPr lang="en-US"/>
              <a:pPr>
                <a:defRPr/>
              </a:pPr>
              <a:t>‹#›</a:t>
            </a:fld>
            <a:endParaRPr lang="en-US"/>
          </a:p>
        </p:txBody>
      </p:sp>
    </p:spTree>
    <p:extLst>
      <p:ext uri="{BB962C8B-B14F-4D97-AF65-F5344CB8AC3E}">
        <p14:creationId xmlns:p14="http://schemas.microsoft.com/office/powerpoint/2010/main" val="1441611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pPr>
                <a:defRPr/>
              </a:pPr>
              <a:t>‹#›</a:t>
            </a:fld>
            <a:endParaRPr lang="en-US"/>
          </a:p>
        </p:txBody>
      </p:sp>
    </p:spTree>
    <p:extLst>
      <p:ext uri="{BB962C8B-B14F-4D97-AF65-F5344CB8AC3E}">
        <p14:creationId xmlns:p14="http://schemas.microsoft.com/office/powerpoint/2010/main" val="3478134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0C625E5-009E-1940-AD21-6DD161383B4D}" type="slidenum">
              <a:rPr lang="en-US"/>
              <a:pPr>
                <a:defRPr/>
              </a:pPr>
              <a:t>‹#›</a:t>
            </a:fld>
            <a:endParaRPr lang="en-US"/>
          </a:p>
        </p:txBody>
      </p:sp>
    </p:spTree>
    <p:extLst>
      <p:ext uri="{BB962C8B-B14F-4D97-AF65-F5344CB8AC3E}">
        <p14:creationId xmlns:p14="http://schemas.microsoft.com/office/powerpoint/2010/main" val="22647321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1170BF0-8EE3-294B-8DFC-76331B9C59B1}" type="slidenum">
              <a:rPr lang="en-US"/>
              <a:pPr>
                <a:defRPr/>
              </a:pPr>
              <a:t>‹#›</a:t>
            </a:fld>
            <a:endParaRPr lang="en-US"/>
          </a:p>
        </p:txBody>
      </p:sp>
    </p:spTree>
    <p:extLst>
      <p:ext uri="{BB962C8B-B14F-4D97-AF65-F5344CB8AC3E}">
        <p14:creationId xmlns:p14="http://schemas.microsoft.com/office/powerpoint/2010/main" val="30611827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C8B1520-417E-1943-B4CE-F7A51864B570}" type="slidenum">
              <a:rPr lang="en-US"/>
              <a:pPr>
                <a:defRPr/>
              </a:pPr>
              <a:t>‹#›</a:t>
            </a:fld>
            <a:endParaRPr lang="en-US"/>
          </a:p>
        </p:txBody>
      </p:sp>
    </p:spTree>
    <p:extLst>
      <p:ext uri="{BB962C8B-B14F-4D97-AF65-F5344CB8AC3E}">
        <p14:creationId xmlns:p14="http://schemas.microsoft.com/office/powerpoint/2010/main" val="4214235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BA8486-C0EA-5344-98A4-D1928C22FF82}" type="slidenum">
              <a:rPr lang="en-US"/>
              <a:pPr>
                <a:defRPr/>
              </a:pPr>
              <a:t>‹#›</a:t>
            </a:fld>
            <a:endParaRPr lang="en-US"/>
          </a:p>
        </p:txBody>
      </p:sp>
    </p:spTree>
    <p:extLst>
      <p:ext uri="{BB962C8B-B14F-4D97-AF65-F5344CB8AC3E}">
        <p14:creationId xmlns:p14="http://schemas.microsoft.com/office/powerpoint/2010/main" val="1681615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024BDA-ACD4-DF44-984C-16DA3029B869}" type="slidenum">
              <a:rPr lang="en-US"/>
              <a:pPr>
                <a:defRPr/>
              </a:pPr>
              <a:t>‹#›</a:t>
            </a:fld>
            <a:endParaRPr lang="en-US"/>
          </a:p>
        </p:txBody>
      </p:sp>
    </p:spTree>
    <p:extLst>
      <p:ext uri="{BB962C8B-B14F-4D97-AF65-F5344CB8AC3E}">
        <p14:creationId xmlns:p14="http://schemas.microsoft.com/office/powerpoint/2010/main" val="21825535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52E0C0-6F69-1A4E-9286-D1CFFF027E9F}" type="slidenum">
              <a:rPr lang="en-US"/>
              <a:pPr>
                <a:defRPr/>
              </a:pPr>
              <a:t>‹#›</a:t>
            </a:fld>
            <a:endParaRPr lang="en-US"/>
          </a:p>
        </p:txBody>
      </p:sp>
    </p:spTree>
    <p:extLst>
      <p:ext uri="{BB962C8B-B14F-4D97-AF65-F5344CB8AC3E}">
        <p14:creationId xmlns:p14="http://schemas.microsoft.com/office/powerpoint/2010/main" val="2888066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1B6EBA1-2E4E-7E47-ADCE-FA9FAECAF25E}" type="slidenum">
              <a:rPr lang="en-US"/>
              <a:pPr>
                <a:defRPr/>
              </a:pPr>
              <a:t>‹#›</a:t>
            </a:fld>
            <a:endParaRPr lang="en-US"/>
          </a:p>
        </p:txBody>
      </p:sp>
    </p:spTree>
    <p:extLst>
      <p:ext uri="{BB962C8B-B14F-4D97-AF65-F5344CB8AC3E}">
        <p14:creationId xmlns:p14="http://schemas.microsoft.com/office/powerpoint/2010/main" val="18071257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5C06052D-884C-C843-BAFE-E056ABE3E424}" type="slidenum">
              <a:rPr lang="en-US"/>
              <a:pPr>
                <a:defRPr/>
              </a:pPr>
              <a:t>‹#›</a:t>
            </a:fld>
            <a:endParaRPr lang="en-US"/>
          </a:p>
        </p:txBody>
      </p:sp>
    </p:spTree>
    <p:extLst>
      <p:ext uri="{BB962C8B-B14F-4D97-AF65-F5344CB8AC3E}">
        <p14:creationId xmlns:p14="http://schemas.microsoft.com/office/powerpoint/2010/main" val="2901953062"/>
      </p:ext>
    </p:extLst>
  </p:cSld>
  <p:clrMapOvr>
    <a:masterClrMapping/>
  </p:clrMapOvr>
  <p:transition advClick="0" advTm="5000"/>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682EB289-05E7-514A-94C3-A4065FC245CB}" type="slidenum">
              <a:rPr lang="en-US"/>
              <a:pPr>
                <a:defRPr/>
              </a:pPr>
              <a:t>‹#›</a:t>
            </a:fld>
            <a:endParaRPr lang="en-US"/>
          </a:p>
        </p:txBody>
      </p:sp>
    </p:spTree>
    <p:extLst>
      <p:ext uri="{BB962C8B-B14F-4D97-AF65-F5344CB8AC3E}">
        <p14:creationId xmlns:p14="http://schemas.microsoft.com/office/powerpoint/2010/main" val="501074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C937D32B-833D-1847-9F67-C4AB26498ECE}" type="slidenum">
              <a:rPr lang="en-US"/>
              <a:pPr>
                <a:defRPr/>
              </a:pPr>
              <a:t>‹#›</a:t>
            </a:fld>
            <a:endParaRPr lang="en-US"/>
          </a:p>
        </p:txBody>
      </p:sp>
    </p:spTree>
    <p:extLst>
      <p:ext uri="{BB962C8B-B14F-4D97-AF65-F5344CB8AC3E}">
        <p14:creationId xmlns:p14="http://schemas.microsoft.com/office/powerpoint/2010/main" val="201963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pPr>
                <a:defRPr/>
              </a:pPr>
              <a:t>‹#›</a:t>
            </a:fld>
            <a:endParaRPr lang="en-US"/>
          </a:p>
        </p:txBody>
      </p:sp>
    </p:spTree>
    <p:extLst>
      <p:ext uri="{BB962C8B-B14F-4D97-AF65-F5344CB8AC3E}">
        <p14:creationId xmlns:p14="http://schemas.microsoft.com/office/powerpoint/2010/main" val="14467638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vl1pPr>
          </a:lstStyle>
          <a:p>
            <a:pPr>
              <a:defRPr/>
            </a:pPr>
            <a:endParaRPr lang="en-US"/>
          </a:p>
        </p:txBody>
      </p:sp>
      <p:sp>
        <p:nvSpPr>
          <p:cNvPr id="3" name="Rectangle 9"/>
          <p:cNvSpPr>
            <a:spLocks noGrp="1" noChangeArrowheads="1"/>
          </p:cNvSpPr>
          <p:nvPr>
            <p:ph type="ftr" sz="quarter" idx="11"/>
          </p:nvPr>
        </p:nvSpPr>
        <p:spPr/>
        <p:txBody>
          <a:bodyPr/>
          <a:lstStyle>
            <a:lvl1pPr>
              <a:defRPr/>
            </a:lvl1pPr>
          </a:lstStyle>
          <a:p>
            <a:pPr>
              <a:defRPr/>
            </a:pPr>
            <a:endParaRPr lang="en-US"/>
          </a:p>
        </p:txBody>
      </p:sp>
      <p:sp>
        <p:nvSpPr>
          <p:cNvPr id="4" name="Rectangle 10"/>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A3F20A8B-6D09-2C46-BE4F-9ABA1909E25E}" type="slidenum">
              <a:rPr lang="en-US"/>
              <a:pPr>
                <a:defRPr/>
              </a:pPr>
              <a:t>‹#›</a:t>
            </a:fld>
            <a:endParaRPr lang="en-US"/>
          </a:p>
        </p:txBody>
      </p:sp>
    </p:spTree>
    <p:extLst>
      <p:ext uri="{BB962C8B-B14F-4D97-AF65-F5344CB8AC3E}">
        <p14:creationId xmlns:p14="http://schemas.microsoft.com/office/powerpoint/2010/main" val="36750917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567A008-1E0A-5443-90A5-A0C9BB60ADD0}" type="slidenum">
              <a:rPr lang="en-US"/>
              <a:pPr/>
              <a:t>‹#›</a:t>
            </a:fld>
            <a:endParaRPr lang="en-US"/>
          </a:p>
        </p:txBody>
      </p:sp>
    </p:spTree>
    <p:extLst>
      <p:ext uri="{BB962C8B-B14F-4D97-AF65-F5344CB8AC3E}">
        <p14:creationId xmlns:p14="http://schemas.microsoft.com/office/powerpoint/2010/main" val="6101747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5675FEE-3254-4B4E-BACB-D4AFB0A1138F}" type="slidenum">
              <a:rPr lang="en-US"/>
              <a:pPr/>
              <a:t>‹#›</a:t>
            </a:fld>
            <a:endParaRPr lang="en-US"/>
          </a:p>
        </p:txBody>
      </p:sp>
    </p:spTree>
    <p:extLst>
      <p:ext uri="{BB962C8B-B14F-4D97-AF65-F5344CB8AC3E}">
        <p14:creationId xmlns:p14="http://schemas.microsoft.com/office/powerpoint/2010/main" val="17672277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E00D5F9-E6DD-5F49-87A1-9950382BF6DC}" type="slidenum">
              <a:rPr lang="en-US"/>
              <a:pPr/>
              <a:t>‹#›</a:t>
            </a:fld>
            <a:endParaRPr lang="en-US"/>
          </a:p>
        </p:txBody>
      </p:sp>
    </p:spTree>
    <p:extLst>
      <p:ext uri="{BB962C8B-B14F-4D97-AF65-F5344CB8AC3E}">
        <p14:creationId xmlns:p14="http://schemas.microsoft.com/office/powerpoint/2010/main" val="14451650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F6B62BF-B114-844C-8621-B988BE5AF895}" type="slidenum">
              <a:rPr lang="en-US"/>
              <a:pPr/>
              <a:t>‹#›</a:t>
            </a:fld>
            <a:endParaRPr lang="en-US"/>
          </a:p>
        </p:txBody>
      </p:sp>
    </p:spTree>
    <p:extLst>
      <p:ext uri="{BB962C8B-B14F-4D97-AF65-F5344CB8AC3E}">
        <p14:creationId xmlns:p14="http://schemas.microsoft.com/office/powerpoint/2010/main" val="9311425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E3231DB0-6CDD-9C43-8409-BC42BDB78208}" type="slidenum">
              <a:rPr lang="en-US"/>
              <a:pPr/>
              <a:t>‹#›</a:t>
            </a:fld>
            <a:endParaRPr lang="en-US"/>
          </a:p>
        </p:txBody>
      </p:sp>
    </p:spTree>
    <p:extLst>
      <p:ext uri="{BB962C8B-B14F-4D97-AF65-F5344CB8AC3E}">
        <p14:creationId xmlns:p14="http://schemas.microsoft.com/office/powerpoint/2010/main" val="39761494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7BF05DB-5988-D040-B605-DD0E9E6C5CA1}" type="slidenum">
              <a:rPr lang="en-US"/>
              <a:pPr/>
              <a:t>‹#›</a:t>
            </a:fld>
            <a:endParaRPr lang="en-US"/>
          </a:p>
        </p:txBody>
      </p:sp>
    </p:spTree>
    <p:extLst>
      <p:ext uri="{BB962C8B-B14F-4D97-AF65-F5344CB8AC3E}">
        <p14:creationId xmlns:p14="http://schemas.microsoft.com/office/powerpoint/2010/main" val="18303239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F88519B-B41F-7446-AF96-AB5B8FC4B72C}" type="slidenum">
              <a:rPr lang="en-US"/>
              <a:pPr/>
              <a:t>‹#›</a:t>
            </a:fld>
            <a:endParaRPr lang="en-US"/>
          </a:p>
        </p:txBody>
      </p:sp>
    </p:spTree>
    <p:extLst>
      <p:ext uri="{BB962C8B-B14F-4D97-AF65-F5344CB8AC3E}">
        <p14:creationId xmlns:p14="http://schemas.microsoft.com/office/powerpoint/2010/main" val="40142789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395018-6880-664C-B038-CBF5B69396AB}" type="slidenum">
              <a:rPr lang="en-US"/>
              <a:pPr/>
              <a:t>‹#›</a:t>
            </a:fld>
            <a:endParaRPr lang="en-US"/>
          </a:p>
        </p:txBody>
      </p:sp>
    </p:spTree>
    <p:extLst>
      <p:ext uri="{BB962C8B-B14F-4D97-AF65-F5344CB8AC3E}">
        <p14:creationId xmlns:p14="http://schemas.microsoft.com/office/powerpoint/2010/main" val="41145899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C584253-180C-B140-BEC5-96EA847899E3}" type="slidenum">
              <a:rPr lang="en-US"/>
              <a:pPr/>
              <a:t>‹#›</a:t>
            </a:fld>
            <a:endParaRPr lang="en-US"/>
          </a:p>
        </p:txBody>
      </p:sp>
    </p:spTree>
    <p:extLst>
      <p:ext uri="{BB962C8B-B14F-4D97-AF65-F5344CB8AC3E}">
        <p14:creationId xmlns:p14="http://schemas.microsoft.com/office/powerpoint/2010/main" val="3833113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pPr>
                <a:defRPr/>
              </a:pPr>
              <a:t>‹#›</a:t>
            </a:fld>
            <a:endParaRPr lang="en-US"/>
          </a:p>
        </p:txBody>
      </p:sp>
    </p:spTree>
    <p:extLst>
      <p:ext uri="{BB962C8B-B14F-4D97-AF65-F5344CB8AC3E}">
        <p14:creationId xmlns:p14="http://schemas.microsoft.com/office/powerpoint/2010/main" val="2070357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F8F3766-E4AB-DA43-98E8-C3852FCBD7AB}" type="slidenum">
              <a:rPr lang="en-US"/>
              <a:pPr/>
              <a:t>‹#›</a:t>
            </a:fld>
            <a:endParaRPr lang="en-US"/>
          </a:p>
        </p:txBody>
      </p:sp>
    </p:spTree>
    <p:extLst>
      <p:ext uri="{BB962C8B-B14F-4D97-AF65-F5344CB8AC3E}">
        <p14:creationId xmlns:p14="http://schemas.microsoft.com/office/powerpoint/2010/main" val="5447589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E931082-78F1-3D44-8E3A-B13570065D88}" type="slidenum">
              <a:rPr lang="en-US"/>
              <a:pPr/>
              <a:t>‹#›</a:t>
            </a:fld>
            <a:endParaRPr lang="en-US"/>
          </a:p>
        </p:txBody>
      </p:sp>
    </p:spTree>
    <p:extLst>
      <p:ext uri="{BB962C8B-B14F-4D97-AF65-F5344CB8AC3E}">
        <p14:creationId xmlns:p14="http://schemas.microsoft.com/office/powerpoint/2010/main" val="37462429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3203789-6E09-D04D-887F-8F50180C5E18}" type="slidenum">
              <a:rPr lang="en-US"/>
              <a:pPr>
                <a:defRPr/>
              </a:pPr>
              <a:t>‹#›</a:t>
            </a:fld>
            <a:endParaRPr lang="en-US"/>
          </a:p>
        </p:txBody>
      </p:sp>
    </p:spTree>
    <p:extLst>
      <p:ext uri="{BB962C8B-B14F-4D97-AF65-F5344CB8AC3E}">
        <p14:creationId xmlns:p14="http://schemas.microsoft.com/office/powerpoint/2010/main" val="41114458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lgn="ctr">
              <a:defRPr/>
            </a:lvl1pPr>
          </a:lstStyle>
          <a:p>
            <a:pPr>
              <a:defRPr/>
            </a:pPr>
            <a:endParaRPr lang="en-US"/>
          </a:p>
        </p:txBody>
      </p:sp>
      <p:sp>
        <p:nvSpPr>
          <p:cNvPr id="3" name="Rectangle 3"/>
          <p:cNvSpPr>
            <a:spLocks noGrp="1" noChangeArrowheads="1"/>
          </p:cNvSpPr>
          <p:nvPr>
            <p:ph type="ftr" sz="quarter" idx="11"/>
          </p:nvPr>
        </p:nvSpPr>
        <p:spPr/>
        <p:txBody>
          <a:bodyPr/>
          <a:lstStyle>
            <a:lvl1pPr>
              <a:defRPr/>
            </a:lvl1pPr>
          </a:lstStyle>
          <a:p>
            <a:pPr>
              <a:defRPr/>
            </a:pPr>
            <a:endParaRPr lang="en-US"/>
          </a:p>
        </p:txBody>
      </p:sp>
      <p:sp>
        <p:nvSpPr>
          <p:cNvPr id="4"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AC7D1D63-7882-2B42-B794-7B6235D0C8EC}" type="slidenum">
              <a:rPr lang="en-US"/>
              <a:pPr>
                <a:defRPr/>
              </a:pPr>
              <a:t>‹#›</a:t>
            </a:fld>
            <a:endParaRPr lang="en-US"/>
          </a:p>
        </p:txBody>
      </p:sp>
    </p:spTree>
    <p:extLst>
      <p:ext uri="{BB962C8B-B14F-4D97-AF65-F5344CB8AC3E}">
        <p14:creationId xmlns:p14="http://schemas.microsoft.com/office/powerpoint/2010/main" val="7236780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CEDB3701-9F97-BF4D-90F0-FF1708706FBE}" type="slidenum">
              <a:rPr lang="en-US"/>
              <a:pPr>
                <a:defRPr/>
              </a:pPr>
              <a:t>‹#›</a:t>
            </a:fld>
            <a:endParaRPr lang="en-US"/>
          </a:p>
        </p:txBody>
      </p:sp>
    </p:spTree>
    <p:extLst>
      <p:ext uri="{BB962C8B-B14F-4D97-AF65-F5344CB8AC3E}">
        <p14:creationId xmlns:p14="http://schemas.microsoft.com/office/powerpoint/2010/main" val="30277335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ea typeface="Osaka" charset="0"/>
                <a:cs typeface="Osaka" charset="0"/>
              </a:defRPr>
            </a:lvl1pPr>
          </a:lstStyle>
          <a:p>
            <a:pPr>
              <a:defRPr/>
            </a:pPr>
            <a:fld id="{F7226A5D-D6CF-8A46-AC29-FF2CD4314D4A}" type="slidenum">
              <a:rPr lang="en-US"/>
              <a:pPr>
                <a:defRPr/>
              </a:pPr>
              <a:t>‹#›</a:t>
            </a:fld>
            <a:endParaRPr lang="en-US"/>
          </a:p>
        </p:txBody>
      </p:sp>
    </p:spTree>
    <p:extLst>
      <p:ext uri="{BB962C8B-B14F-4D97-AF65-F5344CB8AC3E}">
        <p14:creationId xmlns:p14="http://schemas.microsoft.com/office/powerpoint/2010/main" val="34555517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F016CD46-2F4F-D04C-935F-A962F77CBFCD}" type="slidenum">
              <a:rPr lang="en-US"/>
              <a:pPr>
                <a:defRPr/>
              </a:pPr>
              <a:t>‹#›</a:t>
            </a:fld>
            <a:endParaRPr lang="en-US"/>
          </a:p>
        </p:txBody>
      </p:sp>
    </p:spTree>
    <p:extLst>
      <p:ext uri="{BB962C8B-B14F-4D97-AF65-F5344CB8AC3E}">
        <p14:creationId xmlns:p14="http://schemas.microsoft.com/office/powerpoint/2010/main" val="3616546878"/>
      </p:ext>
    </p:extLst>
  </p:cSld>
  <p:clrMapOvr>
    <a:masterClrMapping/>
  </p:clrMapOvr>
  <p:transition advClick="0" advTm="5000"/>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751E632-22C3-1D48-9A2D-0B1BC72A90A3}" type="slidenum">
              <a:rPr lang="en-US"/>
              <a:pPr>
                <a:defRPr/>
              </a:pPr>
              <a:t>‹#›</a:t>
            </a:fld>
            <a:endParaRPr lang="en-US"/>
          </a:p>
        </p:txBody>
      </p:sp>
    </p:spTree>
    <p:extLst>
      <p:ext uri="{BB962C8B-B14F-4D97-AF65-F5344CB8AC3E}">
        <p14:creationId xmlns:p14="http://schemas.microsoft.com/office/powerpoint/2010/main" val="20512079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B9AB211-4C74-8345-AFA0-244DF0A46513}" type="slidenum">
              <a:rPr lang="en-US"/>
              <a:pPr>
                <a:defRPr/>
              </a:pPr>
              <a:t>‹#›</a:t>
            </a:fld>
            <a:endParaRPr lang="en-US"/>
          </a:p>
        </p:txBody>
      </p:sp>
    </p:spTree>
    <p:extLst>
      <p:ext uri="{BB962C8B-B14F-4D97-AF65-F5344CB8AC3E}">
        <p14:creationId xmlns:p14="http://schemas.microsoft.com/office/powerpoint/2010/main" val="39397127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F413173-FE42-1D46-8BE3-731E660A1DA2}" type="slidenum">
              <a:rPr lang="en-US"/>
              <a:pPr>
                <a:defRPr/>
              </a:pPr>
              <a:t>‹#›</a:t>
            </a:fld>
            <a:endParaRPr lang="en-US"/>
          </a:p>
        </p:txBody>
      </p:sp>
    </p:spTree>
    <p:extLst>
      <p:ext uri="{BB962C8B-B14F-4D97-AF65-F5344CB8AC3E}">
        <p14:creationId xmlns:p14="http://schemas.microsoft.com/office/powerpoint/2010/main" val="904936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pPr>
                <a:defRPr/>
              </a:pPr>
              <a:t>‹#›</a:t>
            </a:fld>
            <a:endParaRPr lang="en-US"/>
          </a:p>
        </p:txBody>
      </p:sp>
    </p:spTree>
    <p:extLst>
      <p:ext uri="{BB962C8B-B14F-4D97-AF65-F5344CB8AC3E}">
        <p14:creationId xmlns:p14="http://schemas.microsoft.com/office/powerpoint/2010/main" val="30372765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25FE725B-7DC3-B046-9A62-204494B69372}" type="slidenum">
              <a:rPr lang="en-US"/>
              <a:pPr>
                <a:defRPr/>
              </a:pPr>
              <a:t>‹#›</a:t>
            </a:fld>
            <a:endParaRPr lang="en-US"/>
          </a:p>
        </p:txBody>
      </p:sp>
    </p:spTree>
    <p:extLst>
      <p:ext uri="{BB962C8B-B14F-4D97-AF65-F5344CB8AC3E}">
        <p14:creationId xmlns:p14="http://schemas.microsoft.com/office/powerpoint/2010/main" val="18051057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FBE5EDB1-88A7-7F46-8AEA-9C03FD012DDD}" type="slidenum">
              <a:rPr lang="en-US"/>
              <a:pPr>
                <a:defRPr/>
              </a:pPr>
              <a:t>‹#›</a:t>
            </a:fld>
            <a:endParaRPr lang="en-US"/>
          </a:p>
        </p:txBody>
      </p:sp>
    </p:spTree>
    <p:extLst>
      <p:ext uri="{BB962C8B-B14F-4D97-AF65-F5344CB8AC3E}">
        <p14:creationId xmlns:p14="http://schemas.microsoft.com/office/powerpoint/2010/main" val="3340006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63F15B94-B411-3741-AD7F-5C34CD389520}" type="slidenum">
              <a:rPr lang="en-US"/>
              <a:pPr>
                <a:defRPr/>
              </a:pPr>
              <a:t>‹#›</a:t>
            </a:fld>
            <a:endParaRPr lang="en-US"/>
          </a:p>
        </p:txBody>
      </p:sp>
    </p:spTree>
    <p:extLst>
      <p:ext uri="{BB962C8B-B14F-4D97-AF65-F5344CB8AC3E}">
        <p14:creationId xmlns:p14="http://schemas.microsoft.com/office/powerpoint/2010/main" val="6415890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66358B5D-91C2-4A4F-B515-7E159CB9499C}" type="slidenum">
              <a:rPr lang="en-US"/>
              <a:pPr>
                <a:defRPr/>
              </a:pPr>
              <a:t>‹#›</a:t>
            </a:fld>
            <a:endParaRPr lang="en-US"/>
          </a:p>
        </p:txBody>
      </p:sp>
    </p:spTree>
    <p:extLst>
      <p:ext uri="{BB962C8B-B14F-4D97-AF65-F5344CB8AC3E}">
        <p14:creationId xmlns:p14="http://schemas.microsoft.com/office/powerpoint/2010/main" val="5722239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18F42B50-6B15-D341-95BC-040CF34F479D}" type="slidenum">
              <a:rPr lang="en-US"/>
              <a:pPr>
                <a:defRPr/>
              </a:pPr>
              <a:t>‹#›</a:t>
            </a:fld>
            <a:endParaRPr lang="en-US"/>
          </a:p>
        </p:txBody>
      </p:sp>
    </p:spTree>
    <p:extLst>
      <p:ext uri="{BB962C8B-B14F-4D97-AF65-F5344CB8AC3E}">
        <p14:creationId xmlns:p14="http://schemas.microsoft.com/office/powerpoint/2010/main" val="31523656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06D4F037-3F2E-1B47-B2FE-16917967BB16}" type="slidenum">
              <a:rPr lang="en-US"/>
              <a:pPr>
                <a:defRPr/>
              </a:pPr>
              <a:t>‹#›</a:t>
            </a:fld>
            <a:endParaRPr lang="en-US"/>
          </a:p>
        </p:txBody>
      </p:sp>
    </p:spTree>
    <p:extLst>
      <p:ext uri="{BB962C8B-B14F-4D97-AF65-F5344CB8AC3E}">
        <p14:creationId xmlns:p14="http://schemas.microsoft.com/office/powerpoint/2010/main" val="4239236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D77017E5-3FAA-B94C-A935-6773F1D2994D}" type="slidenum">
              <a:rPr lang="en-US"/>
              <a:pPr>
                <a:defRPr/>
              </a:pPr>
              <a:t>‹#›</a:t>
            </a:fld>
            <a:endParaRPr lang="en-US"/>
          </a:p>
        </p:txBody>
      </p:sp>
    </p:spTree>
    <p:extLst>
      <p:ext uri="{BB962C8B-B14F-4D97-AF65-F5344CB8AC3E}">
        <p14:creationId xmlns:p14="http://schemas.microsoft.com/office/powerpoint/2010/main" val="40856551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1AA40460-5AB5-E24A-9B19-F2FE31FD2851}" type="slidenum">
              <a:rPr lang="en-US"/>
              <a:pPr>
                <a:defRPr/>
              </a:pPr>
              <a:t>‹#›</a:t>
            </a:fld>
            <a:endParaRPr lang="en-US"/>
          </a:p>
        </p:txBody>
      </p:sp>
    </p:spTree>
    <p:extLst>
      <p:ext uri="{BB962C8B-B14F-4D97-AF65-F5344CB8AC3E}">
        <p14:creationId xmlns:p14="http://schemas.microsoft.com/office/powerpoint/2010/main" val="26016165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9DF2921F-ACD8-724B-B5AA-E604BD64A6D0}" type="slidenum">
              <a:rPr lang="en-US"/>
              <a:pPr>
                <a:defRPr/>
              </a:pPr>
              <a:t>‹#›</a:t>
            </a:fld>
            <a:endParaRPr lang="en-US"/>
          </a:p>
        </p:txBody>
      </p:sp>
    </p:spTree>
    <p:extLst>
      <p:ext uri="{BB962C8B-B14F-4D97-AF65-F5344CB8AC3E}">
        <p14:creationId xmlns:p14="http://schemas.microsoft.com/office/powerpoint/2010/main" val="25029545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73FCBD1A-F6CB-3642-AB4A-0168E1AA125F}" type="slidenum">
              <a:rPr lang="en-US"/>
              <a:pPr>
                <a:defRPr/>
              </a:pPr>
              <a:t>‹#›</a:t>
            </a:fld>
            <a:endParaRPr lang="en-US"/>
          </a:p>
        </p:txBody>
      </p:sp>
    </p:spTree>
    <p:extLst>
      <p:ext uri="{BB962C8B-B14F-4D97-AF65-F5344CB8AC3E}">
        <p14:creationId xmlns:p14="http://schemas.microsoft.com/office/powerpoint/2010/main" val="2683929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pPr>
                <a:defRPr/>
              </a:pPr>
              <a:t>‹#›</a:t>
            </a:fld>
            <a:endParaRPr lang="en-US"/>
          </a:p>
        </p:txBody>
      </p:sp>
    </p:spTree>
    <p:extLst>
      <p:ext uri="{BB962C8B-B14F-4D97-AF65-F5344CB8AC3E}">
        <p14:creationId xmlns:p14="http://schemas.microsoft.com/office/powerpoint/2010/main" val="15347525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F996A68F-2139-8248-A7A9-06FCC49B049C}" type="slidenum">
              <a:rPr lang="en-US"/>
              <a:pPr>
                <a:defRPr/>
              </a:pPr>
              <a:t>‹#›</a:t>
            </a:fld>
            <a:endParaRPr lang="en-US"/>
          </a:p>
        </p:txBody>
      </p:sp>
    </p:spTree>
    <p:extLst>
      <p:ext uri="{BB962C8B-B14F-4D97-AF65-F5344CB8AC3E}">
        <p14:creationId xmlns:p14="http://schemas.microsoft.com/office/powerpoint/2010/main" val="36106282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7FCC03C-2054-7A40-8965-E1621B686A9F}" type="slidenum">
              <a:rPr lang="en-US"/>
              <a:pPr/>
              <a:t>‹#›</a:t>
            </a:fld>
            <a:endParaRPr lang="en-US"/>
          </a:p>
        </p:txBody>
      </p:sp>
    </p:spTree>
    <p:extLst>
      <p:ext uri="{BB962C8B-B14F-4D97-AF65-F5344CB8AC3E}">
        <p14:creationId xmlns:p14="http://schemas.microsoft.com/office/powerpoint/2010/main" val="21174588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1486BCE-A04E-5043-AC7A-0B99D1CE0F29}" type="slidenum">
              <a:rPr lang="en-US"/>
              <a:pPr/>
              <a:t>‹#›</a:t>
            </a:fld>
            <a:endParaRPr lang="en-US"/>
          </a:p>
        </p:txBody>
      </p:sp>
    </p:spTree>
    <p:extLst>
      <p:ext uri="{BB962C8B-B14F-4D97-AF65-F5344CB8AC3E}">
        <p14:creationId xmlns:p14="http://schemas.microsoft.com/office/powerpoint/2010/main" val="37443217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4F2B2A1-3BA5-4846-9A4D-F6C3253F84FC}" type="slidenum">
              <a:rPr lang="en-US"/>
              <a:pPr/>
              <a:t>‹#›</a:t>
            </a:fld>
            <a:endParaRPr lang="en-US"/>
          </a:p>
        </p:txBody>
      </p:sp>
    </p:spTree>
    <p:extLst>
      <p:ext uri="{BB962C8B-B14F-4D97-AF65-F5344CB8AC3E}">
        <p14:creationId xmlns:p14="http://schemas.microsoft.com/office/powerpoint/2010/main" val="15594254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9B57E3A-8AA4-114C-A919-EB98BE66A390}" type="slidenum">
              <a:rPr lang="en-US"/>
              <a:pPr/>
              <a:t>‹#›</a:t>
            </a:fld>
            <a:endParaRPr lang="en-US"/>
          </a:p>
        </p:txBody>
      </p:sp>
    </p:spTree>
    <p:extLst>
      <p:ext uri="{BB962C8B-B14F-4D97-AF65-F5344CB8AC3E}">
        <p14:creationId xmlns:p14="http://schemas.microsoft.com/office/powerpoint/2010/main" val="22267032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E04A21FA-763A-9A43-BA7A-3FE445588141}" type="slidenum">
              <a:rPr lang="en-US"/>
              <a:pPr/>
              <a:t>‹#›</a:t>
            </a:fld>
            <a:endParaRPr lang="en-US"/>
          </a:p>
        </p:txBody>
      </p:sp>
    </p:spTree>
    <p:extLst>
      <p:ext uri="{BB962C8B-B14F-4D97-AF65-F5344CB8AC3E}">
        <p14:creationId xmlns:p14="http://schemas.microsoft.com/office/powerpoint/2010/main" val="19433593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85F7E44-937A-1D45-B902-037A4F51B7FD}" type="slidenum">
              <a:rPr lang="en-US"/>
              <a:pPr/>
              <a:t>‹#›</a:t>
            </a:fld>
            <a:endParaRPr lang="en-US"/>
          </a:p>
        </p:txBody>
      </p:sp>
    </p:spTree>
    <p:extLst>
      <p:ext uri="{BB962C8B-B14F-4D97-AF65-F5344CB8AC3E}">
        <p14:creationId xmlns:p14="http://schemas.microsoft.com/office/powerpoint/2010/main" val="15242929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D628C87-286A-0441-80BF-B6A347A4E439}" type="slidenum">
              <a:rPr lang="en-US"/>
              <a:pPr/>
              <a:t>‹#›</a:t>
            </a:fld>
            <a:endParaRPr lang="en-US"/>
          </a:p>
        </p:txBody>
      </p:sp>
    </p:spTree>
    <p:extLst>
      <p:ext uri="{BB962C8B-B14F-4D97-AF65-F5344CB8AC3E}">
        <p14:creationId xmlns:p14="http://schemas.microsoft.com/office/powerpoint/2010/main" val="20885894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68BB54B-E7FA-5349-8B77-848E9AAEC1E9}" type="slidenum">
              <a:rPr lang="en-US"/>
              <a:pPr/>
              <a:t>‹#›</a:t>
            </a:fld>
            <a:endParaRPr lang="en-US"/>
          </a:p>
        </p:txBody>
      </p:sp>
    </p:spTree>
    <p:extLst>
      <p:ext uri="{BB962C8B-B14F-4D97-AF65-F5344CB8AC3E}">
        <p14:creationId xmlns:p14="http://schemas.microsoft.com/office/powerpoint/2010/main" val="27482305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3D71B56-FCF2-0045-97FC-D11CB2F11BA4}" type="slidenum">
              <a:rPr lang="en-US"/>
              <a:pPr/>
              <a:t>‹#›</a:t>
            </a:fld>
            <a:endParaRPr lang="en-US"/>
          </a:p>
        </p:txBody>
      </p:sp>
    </p:spTree>
    <p:extLst>
      <p:ext uri="{BB962C8B-B14F-4D97-AF65-F5344CB8AC3E}">
        <p14:creationId xmlns:p14="http://schemas.microsoft.com/office/powerpoint/2010/main" val="714719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6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4.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11.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2.xml"/><Relationship Id="rId1" Type="http://schemas.openxmlformats.org/officeDocument/2006/relationships/slideLayout" Target="../slideLayouts/slideLayout7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3.xml"/><Relationship Id="rId1" Type="http://schemas.openxmlformats.org/officeDocument/2006/relationships/slideLayout" Target="../slideLayouts/slideLayout7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7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7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7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7.xml"/><Relationship Id="rId1" Type="http://schemas.openxmlformats.org/officeDocument/2006/relationships/slideLayout" Target="../slideLayouts/slideLayout77.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8.xml"/><Relationship Id="rId1" Type="http://schemas.openxmlformats.org/officeDocument/2006/relationships/slideLayout" Target="../slideLayouts/slideLayout7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9.xml"/><Relationship Id="rId1" Type="http://schemas.openxmlformats.org/officeDocument/2006/relationships/slideLayout" Target="../slideLayouts/slideLayout7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7.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20.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4.jpe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21.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8.jpe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22.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8.jpe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23.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2.jpe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24.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image" Target="../media/image9.jpeg"/><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25.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0.jpe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26.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27.xml"/><Relationship Id="rId1" Type="http://schemas.openxmlformats.org/officeDocument/2006/relationships/slideLayout" Target="../slideLayouts/slideLayout15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image" Target="../media/image1.jpe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28.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29.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image" Target="../media/image11.jpeg"/><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30.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31.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image" Target="../media/image2.jpeg"/><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32.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2.jpe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33.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image" Target="../media/image13.jpeg"/><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34.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35.xml"/><Relationship Id="rId1" Type="http://schemas.openxmlformats.org/officeDocument/2006/relationships/slideLayout" Target="../slideLayouts/slideLayout235.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2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4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37.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slideLayout" Target="../slideLayouts/slideLayout260.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39.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image" Target="../media/image15.jpeg"/><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40.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5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9.xml"/><Relationship Id="rId1"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a:defRPr/>
            </a:pPr>
            <a:endParaRPr lang="en-US"/>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defRPr/>
            </a:pPr>
            <a:endParaRPr lang="en-US"/>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a:defRPr/>
            </a:pPr>
            <a:fld id="{0D01A936-1228-CA41-8BF7-5DFAD1FA2BB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319" r:id="rId1"/>
    <p:sldLayoutId id="2147496320" r:id="rId2"/>
    <p:sldLayoutId id="2147496321" r:id="rId3"/>
    <p:sldLayoutId id="2147496322" r:id="rId4"/>
    <p:sldLayoutId id="2147496323" r:id="rId5"/>
    <p:sldLayoutId id="2147496324" r:id="rId6"/>
    <p:sldLayoutId id="2147496325" r:id="rId7"/>
    <p:sldLayoutId id="2147496326" r:id="rId8"/>
    <p:sldLayoutId id="2147496327" r:id="rId9"/>
    <p:sldLayoutId id="2147496328" r:id="rId10"/>
    <p:sldLayoutId id="214749632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3602" name="Group 2"/>
          <p:cNvGrpSpPr>
            <a:grpSpLocks/>
          </p:cNvGrpSpPr>
          <p:nvPr/>
        </p:nvGrpSpPr>
        <p:grpSpPr bwMode="auto">
          <a:xfrm>
            <a:off x="228600" y="228600"/>
            <a:ext cx="8686800" cy="5943600"/>
            <a:chOff x="144" y="144"/>
            <a:chExt cx="5472" cy="3744"/>
          </a:xfrm>
        </p:grpSpPr>
        <p:sp>
          <p:nvSpPr>
            <p:cNvPr id="153608"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eaLnBrk="1" hangingPunct="1"/>
              <a:endParaRPr lang="en-US">
                <a:solidFill>
                  <a:srgbClr val="FFFFFF"/>
                </a:solidFill>
                <a:ea typeface="ＭＳ Ｐゴシック" charset="0"/>
                <a:cs typeface="ＭＳ Ｐゴシック" charset="0"/>
              </a:endParaRPr>
            </a:p>
          </p:txBody>
        </p:sp>
        <p:sp>
          <p:nvSpPr>
            <p:cNvPr id="153609"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eaLnBrk="1" hangingPunct="1"/>
              <a:endParaRPr lang="en-US">
                <a:solidFill>
                  <a:srgbClr val="FFFFFF"/>
                </a:solidFill>
                <a:ea typeface="ＭＳ Ｐゴシック" charset="0"/>
                <a:cs typeface="ＭＳ Ｐゴシック" charset="0"/>
              </a:endParaRPr>
            </a:p>
          </p:txBody>
        </p:sp>
        <p:sp>
          <p:nvSpPr>
            <p:cNvPr id="153610"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53603"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3604"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632"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000">
                <a:solidFill>
                  <a:srgbClr val="FFFFFF"/>
                </a:solidFill>
                <a:latin typeface="Arial"/>
                <a:ea typeface="ＭＳ Ｐゴシック"/>
                <a:cs typeface="ＭＳ Ｐゴシック"/>
              </a:defRPr>
            </a:lvl1pPr>
          </a:lstStyle>
          <a:p>
            <a:pPr>
              <a:defRPr/>
            </a:pPr>
            <a:endParaRPr lang="en-US"/>
          </a:p>
        </p:txBody>
      </p:sp>
      <p:sp>
        <p:nvSpPr>
          <p:cNvPr id="410633"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solidFill>
                  <a:srgbClr val="FFFFFF"/>
                </a:solidFill>
                <a:latin typeface="Arial"/>
                <a:ea typeface="ＭＳ Ｐゴシック"/>
                <a:cs typeface="ＭＳ Ｐゴシック"/>
              </a:defRPr>
            </a:lvl1pPr>
          </a:lstStyle>
          <a:p>
            <a:pPr>
              <a:defRPr/>
            </a:pPr>
            <a:endParaRPr lang="en-US"/>
          </a:p>
        </p:txBody>
      </p:sp>
      <p:sp>
        <p:nvSpPr>
          <p:cNvPr id="410634"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latin typeface="Arial" charset="0"/>
                <a:ea typeface="ＭＳ Ｐゴシック" charset="0"/>
                <a:cs typeface="ＭＳ Ｐゴシック" charset="0"/>
              </a:defRPr>
            </a:lvl1pPr>
          </a:lstStyle>
          <a:p>
            <a:pPr>
              <a:defRPr/>
            </a:pPr>
            <a:fld id="{FE9DA497-C420-6D4D-B383-E96697B3782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515" r:id="rId1"/>
  </p:sldLayoutIdLst>
  <p:txStyles>
    <p:title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6pPr>
      <a:lvl7pPr marL="914400"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7pPr>
      <a:lvl8pPr marL="1371600"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8pPr>
      <a:lvl9pPr marL="1828800"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85000"/>
        <a:buFont typeface="Wingdings" pitchFamily="-112" charset="2"/>
        <a:buChar char="§"/>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85000"/>
        <a:buFont typeface="Wingdings" pitchFamily="-112" charset="2"/>
        <a:buChar char="§"/>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85000"/>
        <a:buFont typeface="Wingdings" pitchFamily="-112" charset="2"/>
        <a:buChar char="§"/>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85000"/>
        <a:buFont typeface="Wingdings" pitchFamily="-112"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424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42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Century Gothic"/>
                <a:ea typeface="MS Pゴシック"/>
                <a:cs typeface="MS Pゴシック"/>
              </a:defRPr>
            </a:lvl1pPr>
          </a:lstStyle>
          <a:p>
            <a:pPr>
              <a:defRPr/>
            </a:pPr>
            <a:endParaRPr lang="en-US"/>
          </a:p>
        </p:txBody>
      </p:sp>
      <p:sp>
        <p:nvSpPr>
          <p:cNvPr id="3942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entury Gothic"/>
                <a:ea typeface="MS Pゴシック"/>
                <a:cs typeface="MS Pゴシック"/>
              </a:defRPr>
            </a:lvl1pPr>
          </a:lstStyle>
          <a:p>
            <a:pPr>
              <a:defRPr/>
            </a:pPr>
            <a:endParaRPr lang="en-US"/>
          </a:p>
        </p:txBody>
      </p:sp>
      <p:sp>
        <p:nvSpPr>
          <p:cNvPr id="3942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Century Gothic" charset="0"/>
                <a:ea typeface="MS Pゴシック" charset="0"/>
                <a:cs typeface="MS Pゴシック" charset="0"/>
              </a:defRPr>
            </a:lvl1pPr>
          </a:lstStyle>
          <a:p>
            <a:fld id="{3B7998E0-0A7F-6146-B2C0-62E4C854ABD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96433" r:id="rId1"/>
    <p:sldLayoutId id="2147496434" r:id="rId2"/>
    <p:sldLayoutId id="2147496435" r:id="rId3"/>
    <p:sldLayoutId id="2147496436" r:id="rId4"/>
    <p:sldLayoutId id="2147496437" r:id="rId5"/>
    <p:sldLayoutId id="2147496438" r:id="rId6"/>
    <p:sldLayoutId id="2147496439" r:id="rId7"/>
    <p:sldLayoutId id="2147496440" r:id="rId8"/>
    <p:sldLayoutId id="2147496441" r:id="rId9"/>
    <p:sldLayoutId id="2147496442" r:id="rId10"/>
    <p:sldLayoutId id="2147496443" r:id="rId11"/>
  </p:sldLayoutIdLst>
  <p:hf sldNum="0" hdr="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2pPr>
      <a:lvl3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3pPr>
      <a:lvl4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4pPr>
      <a:lvl5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5pPr>
      <a:lvl6pPr marL="4572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6pPr>
      <a:lvl7pPr marL="9144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7pPr>
      <a:lvl8pPr marL="13716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8pPr>
      <a:lvl9pPr marL="18288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9pPr>
    </p:titleStyle>
    <p:bodyStyle>
      <a:lvl1pPr marL="342900" indent="-342900" algn="l" rtl="0" eaLnBrk="0" fontAlgn="base" hangingPunct="0">
        <a:spcBef>
          <a:spcPct val="20000"/>
        </a:spcBef>
        <a:spcAft>
          <a:spcPct val="0"/>
        </a:spcAft>
        <a:buSzPct val="85000"/>
        <a:buFont typeface="Wingdings"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SzPct val="85000"/>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85000"/>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2035" name="Rectangle 3"/>
          <p:cNvSpPr>
            <a:spLocks noGrp="1" noChangeArrowheads="1"/>
          </p:cNvSpPr>
          <p:nvPr>
            <p:ph type="body" idx="1"/>
          </p:nvPr>
        </p:nvSpPr>
        <p:spPr bwMode="auto">
          <a:xfrm>
            <a:off x="685800" y="1981200"/>
            <a:ext cx="67056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24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Century Gothic"/>
                <a:ea typeface="Osaka"/>
                <a:cs typeface="Osaka"/>
              </a:defRPr>
            </a:lvl1pPr>
          </a:lstStyle>
          <a:p>
            <a:pPr>
              <a:defRPr/>
            </a:pPr>
            <a:endParaRPr lang="en-US"/>
          </a:p>
        </p:txBody>
      </p:sp>
      <p:sp>
        <p:nvSpPr>
          <p:cNvPr id="402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Century Gothic"/>
                <a:ea typeface="Osaka"/>
                <a:cs typeface="Osaka"/>
              </a:defRPr>
            </a:lvl1pPr>
          </a:lstStyle>
          <a:p>
            <a:pPr>
              <a:defRPr/>
            </a:pPr>
            <a:endParaRPr lang="en-US"/>
          </a:p>
        </p:txBody>
      </p:sp>
      <p:sp>
        <p:nvSpPr>
          <p:cNvPr id="4024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Century Gothic" charset="0"/>
                <a:ea typeface="Osaka" charset="0"/>
                <a:cs typeface="Osaka" charset="0"/>
              </a:defRPr>
            </a:lvl1pPr>
          </a:lstStyle>
          <a:p>
            <a:pPr>
              <a:defRPr/>
            </a:pPr>
            <a:fld id="{C760A5EB-A98B-4B43-92AD-B5C6796983A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444" r:id="rId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2pPr>
      <a:lvl3pPr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3pPr>
      <a:lvl4pPr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4pPr>
      <a:lvl5pPr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5pPr>
      <a:lvl6pPr marL="457200"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6pPr>
      <a:lvl7pPr marL="914400"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7pPr>
      <a:lvl8pPr marL="1371600"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8pPr>
      <a:lvl9pPr marL="1828800"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lr>
          <a:srgbClr val="FF0000"/>
        </a:buClr>
        <a:buFont typeface="Monotype Sorts" charset="0"/>
        <a:buChar char="Z"/>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E18F3"/>
        </a:buClr>
        <a:buFont typeface="Monotype Sorts" charset="0"/>
        <a:buChar char="Z"/>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20CD02"/>
        </a:buClr>
        <a:buFont typeface="Monotype Sorts" charset="0"/>
        <a:buChar char="Z"/>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EAEF06"/>
        </a:buClr>
        <a:buFont typeface="Monotype Sorts" charset="0"/>
        <a:buChar char="Z"/>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FF8000"/>
        </a:buClr>
        <a:buFont typeface="Monotype Sorts" charset="0"/>
        <a:buChar char="Z"/>
        <a:defRPr sz="2000">
          <a:solidFill>
            <a:schemeClr val="tx1"/>
          </a:solidFill>
          <a:latin typeface="+mn-lt"/>
          <a:ea typeface="+mn-ea"/>
          <a:cs typeface="+mn-cs"/>
        </a:defRPr>
      </a:lvl5pPr>
      <a:lvl6pPr marL="2514600" indent="-228600" algn="l" rtl="0" eaLnBrk="0" fontAlgn="base" hangingPunct="0">
        <a:spcBef>
          <a:spcPct val="20000"/>
        </a:spcBef>
        <a:spcAft>
          <a:spcPct val="0"/>
        </a:spcAft>
        <a:buClr>
          <a:srgbClr val="FF8000"/>
        </a:buClr>
        <a:buFont typeface="Monotype Sorts" pitchFamily="-112" charset="2"/>
        <a:buChar char="Z"/>
        <a:defRPr sz="2000">
          <a:solidFill>
            <a:schemeClr val="tx1"/>
          </a:solidFill>
          <a:latin typeface="+mn-lt"/>
          <a:ea typeface="+mn-ea"/>
          <a:cs typeface="+mn-cs"/>
        </a:defRPr>
      </a:lvl6pPr>
      <a:lvl7pPr marL="2971800" indent="-228600" algn="l" rtl="0" eaLnBrk="0" fontAlgn="base" hangingPunct="0">
        <a:spcBef>
          <a:spcPct val="20000"/>
        </a:spcBef>
        <a:spcAft>
          <a:spcPct val="0"/>
        </a:spcAft>
        <a:buClr>
          <a:srgbClr val="FF8000"/>
        </a:buClr>
        <a:buFont typeface="Monotype Sorts" pitchFamily="-112" charset="2"/>
        <a:buChar char="Z"/>
        <a:defRPr sz="2000">
          <a:solidFill>
            <a:schemeClr val="tx1"/>
          </a:solidFill>
          <a:latin typeface="+mn-lt"/>
          <a:ea typeface="+mn-ea"/>
          <a:cs typeface="+mn-cs"/>
        </a:defRPr>
      </a:lvl7pPr>
      <a:lvl8pPr marL="3429000" indent="-228600" algn="l" rtl="0" eaLnBrk="0" fontAlgn="base" hangingPunct="0">
        <a:spcBef>
          <a:spcPct val="20000"/>
        </a:spcBef>
        <a:spcAft>
          <a:spcPct val="0"/>
        </a:spcAft>
        <a:buClr>
          <a:srgbClr val="FF8000"/>
        </a:buClr>
        <a:buFont typeface="Monotype Sorts" pitchFamily="-112" charset="2"/>
        <a:buChar char="Z"/>
        <a:defRPr sz="2000">
          <a:solidFill>
            <a:schemeClr val="tx1"/>
          </a:solidFill>
          <a:latin typeface="+mn-lt"/>
          <a:ea typeface="+mn-ea"/>
          <a:cs typeface="+mn-cs"/>
        </a:defRPr>
      </a:lvl8pPr>
      <a:lvl9pPr marL="3886200" indent="-228600" algn="l" rtl="0" eaLnBrk="0" fontAlgn="base" hangingPunct="0">
        <a:spcBef>
          <a:spcPct val="20000"/>
        </a:spcBef>
        <a:spcAft>
          <a:spcPct val="0"/>
        </a:spcAft>
        <a:buClr>
          <a:srgbClr val="FF8000"/>
        </a:buClr>
        <a:buFont typeface="Monotype Sorts" pitchFamily="-112" charset="2"/>
        <a:buChar char="Z"/>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74082" name="Group 5"/>
          <p:cNvGrpSpPr>
            <a:grpSpLocks/>
          </p:cNvGrpSpPr>
          <p:nvPr/>
        </p:nvGrpSpPr>
        <p:grpSpPr bwMode="auto">
          <a:xfrm>
            <a:off x="0" y="0"/>
            <a:ext cx="9144000" cy="4038600"/>
            <a:chOff x="0" y="0"/>
            <a:chExt cx="5760" cy="2544"/>
          </a:xfrm>
        </p:grpSpPr>
        <p:sp>
          <p:nvSpPr>
            <p:cNvPr id="174089" name="Rectangle 6" descr="aqbg"/>
            <p:cNvSpPr>
              <a:spLocks noChangeArrowheads="1"/>
            </p:cNvSpPr>
            <p:nvPr/>
          </p:nvSpPr>
          <p:spPr bwMode="auto">
            <a:xfrm>
              <a:off x="0" y="0"/>
              <a:ext cx="5760" cy="2208"/>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a typeface="ＭＳ Ｐゴシック" charset="0"/>
                <a:cs typeface="ＭＳ Ｐゴシック" charset="0"/>
              </a:endParaRPr>
            </a:p>
          </p:txBody>
        </p:sp>
        <p:grpSp>
          <p:nvGrpSpPr>
            <p:cNvPr id="174090" name="Group 7"/>
            <p:cNvGrpSpPr>
              <a:grpSpLocks/>
            </p:cNvGrpSpPr>
            <p:nvPr userDrawn="1"/>
          </p:nvGrpSpPr>
          <p:grpSpPr bwMode="auto">
            <a:xfrm>
              <a:off x="0" y="2196"/>
              <a:ext cx="5756" cy="237"/>
              <a:chOff x="0" y="768"/>
              <a:chExt cx="5760" cy="197"/>
            </a:xfrm>
          </p:grpSpPr>
          <p:sp>
            <p:nvSpPr>
              <p:cNvPr id="174092" name="Rectangle 8"/>
              <p:cNvSpPr>
                <a:spLocks noChangeArrowheads="1"/>
              </p:cNvSpPr>
              <p:nvPr/>
            </p:nvSpPr>
            <p:spPr bwMode="auto">
              <a:xfrm flipV="1">
                <a:off x="0" y="780"/>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24" name="Rectangle 9"/>
              <p:cNvSpPr>
                <a:spLocks noChangeArrowheads="1"/>
              </p:cNvSpPr>
              <p:nvPr/>
            </p:nvSpPr>
            <p:spPr bwMode="auto">
              <a:xfrm>
                <a:off x="0" y="828"/>
                <a:ext cx="5760" cy="116"/>
              </a:xfrm>
              <a:prstGeom prst="rect">
                <a:avLst/>
              </a:prstGeom>
              <a:gradFill rotWithShape="0">
                <a:gsLst>
                  <a:gs pos="0">
                    <a:schemeClr val="accent1"/>
                  </a:gs>
                  <a:gs pos="100000">
                    <a:schemeClr val="accent1">
                      <a:gamma/>
                      <a:tint val="42745"/>
                      <a:invGamma/>
                    </a:schemeClr>
                  </a:gs>
                </a:gsLst>
                <a:lin ang="5400000" scaled="1"/>
              </a:gradFill>
              <a:ln w="9525">
                <a:noFill/>
                <a:miter lim="800000"/>
                <a:headEnd/>
                <a:tailEnd/>
              </a:ln>
              <a:effectLst/>
            </p:spPr>
            <p:txBody>
              <a:bodyPr wrap="none" anchor="ctr"/>
              <a:lstStyle/>
              <a:p>
                <a:pPr>
                  <a:defRPr/>
                </a:pPr>
                <a:endParaRPr lang="en-US">
                  <a:solidFill>
                    <a:srgbClr val="000000"/>
                  </a:solidFill>
                  <a:latin typeface="Times New Roman" pitchFamily="-128" charset="0"/>
                  <a:ea typeface="ＭＳ Ｐゴシック"/>
                  <a:cs typeface="ＭＳ Ｐゴシック"/>
                </a:endParaRPr>
              </a:p>
            </p:txBody>
          </p:sp>
          <p:sp>
            <p:nvSpPr>
              <p:cNvPr id="25" name="Rectangle 10"/>
              <p:cNvSpPr>
                <a:spLocks noChangeArrowheads="1"/>
              </p:cNvSpPr>
              <p:nvPr/>
            </p:nvSpPr>
            <p:spPr bwMode="auto">
              <a:xfrm>
                <a:off x="0" y="768"/>
                <a:ext cx="5760" cy="12"/>
              </a:xfrm>
              <a:prstGeom prst="rect">
                <a:avLst/>
              </a:prstGeom>
              <a:gradFill rotWithShape="0">
                <a:gsLst>
                  <a:gs pos="0">
                    <a:schemeClr val="tx2"/>
                  </a:gs>
                  <a:gs pos="100000">
                    <a:schemeClr val="tx2">
                      <a:gamma/>
                      <a:tint val="51765"/>
                      <a:invGamma/>
                    </a:schemeClr>
                  </a:gs>
                </a:gsLst>
                <a:lin ang="5400000" scaled="1"/>
              </a:gradFill>
              <a:ln w="9525">
                <a:noFill/>
                <a:miter lim="800000"/>
                <a:headEnd/>
                <a:tailEnd/>
              </a:ln>
              <a:effectLst/>
            </p:spPr>
            <p:txBody>
              <a:bodyPr wrap="none" anchor="ctr"/>
              <a:lstStyle/>
              <a:p>
                <a:pPr>
                  <a:defRPr/>
                </a:pPr>
                <a:endParaRPr lang="en-US">
                  <a:solidFill>
                    <a:srgbClr val="000000"/>
                  </a:solidFill>
                  <a:latin typeface="Times New Roman" pitchFamily="-128" charset="0"/>
                  <a:ea typeface="ＭＳ Ｐゴシック"/>
                  <a:cs typeface="ＭＳ Ｐゴシック"/>
                </a:endParaRPr>
              </a:p>
            </p:txBody>
          </p:sp>
          <p:sp>
            <p:nvSpPr>
              <p:cNvPr id="26" name="Rectangle 11"/>
              <p:cNvSpPr>
                <a:spLocks noChangeArrowheads="1"/>
              </p:cNvSpPr>
              <p:nvPr/>
            </p:nvSpPr>
            <p:spPr bwMode="auto">
              <a:xfrm flipV="1">
                <a:off x="0" y="942"/>
                <a:ext cx="5760" cy="23"/>
              </a:xfrm>
              <a:prstGeom prst="rect">
                <a:avLst/>
              </a:prstGeom>
              <a:gradFill rotWithShape="0">
                <a:gsLst>
                  <a:gs pos="0">
                    <a:schemeClr val="accent1">
                      <a:gamma/>
                      <a:tint val="42745"/>
                      <a:invGamma/>
                    </a:schemeClr>
                  </a:gs>
                  <a:gs pos="100000">
                    <a:schemeClr val="accent1"/>
                  </a:gs>
                </a:gsLst>
                <a:lin ang="5400000" scaled="1"/>
              </a:gradFill>
              <a:ln w="9525">
                <a:noFill/>
                <a:miter lim="800000"/>
                <a:headEnd/>
                <a:tailEnd/>
              </a:ln>
              <a:effectLst/>
            </p:spPr>
            <p:txBody>
              <a:bodyPr rot="10800000" wrap="none" anchor="ctr"/>
              <a:lstStyle/>
              <a:p>
                <a:pPr>
                  <a:defRPr/>
                </a:pPr>
                <a:endParaRPr lang="en-US">
                  <a:solidFill>
                    <a:srgbClr val="000000"/>
                  </a:solidFill>
                  <a:latin typeface="Times" pitchFamily="-112" charset="0"/>
                  <a:ea typeface="ＭＳ Ｐゴシック"/>
                  <a:cs typeface="ＭＳ Ｐゴシック"/>
                </a:endParaRPr>
              </a:p>
            </p:txBody>
          </p:sp>
          <p:sp>
            <p:nvSpPr>
              <p:cNvPr id="174096" name="Rectangle 12"/>
              <p:cNvSpPr>
                <a:spLocks noChangeArrowheads="1"/>
              </p:cNvSpPr>
              <p:nvPr/>
            </p:nvSpPr>
            <p:spPr bwMode="auto">
              <a:xfrm>
                <a:off x="0" y="824"/>
                <a:ext cx="5760" cy="23"/>
              </a:xfrm>
              <a:prstGeom prst="rect">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a typeface="ＭＳ Ｐゴシック" charset="0"/>
                  <a:cs typeface="ＭＳ Ｐゴシック" charset="0"/>
                </a:endParaRPr>
              </a:p>
            </p:txBody>
          </p:sp>
        </p:grpSp>
        <p:sp>
          <p:nvSpPr>
            <p:cNvPr id="174091" name="Rectangle 13"/>
            <p:cNvSpPr>
              <a:spLocks noChangeArrowheads="1"/>
            </p:cNvSpPr>
            <p:nvPr/>
          </p:nvSpPr>
          <p:spPr bwMode="auto">
            <a:xfrm>
              <a:off x="2" y="2448"/>
              <a:ext cx="5758" cy="96"/>
            </a:xfrm>
            <a:prstGeom prst="rect">
              <a:avLst/>
            </a:prstGeom>
            <a:gradFill rotWithShape="1">
              <a:gsLst>
                <a:gs pos="0">
                  <a:srgbClr val="777777"/>
                </a:gs>
                <a:gs pos="100000">
                  <a:srgbClr val="FFFFFF"/>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a typeface="ＭＳ Ｐゴシック" charset="0"/>
                <a:cs typeface="ＭＳ Ｐゴシック" charset="0"/>
              </a:endParaRPr>
            </a:p>
          </p:txBody>
        </p:sp>
      </p:grpSp>
      <p:sp>
        <p:nvSpPr>
          <p:cNvPr id="174083" name="Rectangle 14"/>
          <p:cNvSpPr>
            <a:spLocks noChangeArrowheads="1"/>
          </p:cNvSpPr>
          <p:nvPr/>
        </p:nvSpPr>
        <p:spPr bwMode="auto">
          <a:xfrm>
            <a:off x="0" y="3470275"/>
            <a:ext cx="9139238" cy="74613"/>
          </a:xfrm>
          <a:prstGeom prst="rect">
            <a:avLst/>
          </a:prstGeom>
          <a:solidFill>
            <a:srgbClr val="777777">
              <a:alpha val="3098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174084" name="Rectangle 17"/>
          <p:cNvSpPr>
            <a:spLocks noGrp="1" noChangeArrowheads="1"/>
          </p:cNvSpPr>
          <p:nvPr>
            <p:ph type="title"/>
          </p:nvPr>
        </p:nvSpPr>
        <p:spPr bwMode="auto">
          <a:xfrm>
            <a:off x="152400" y="76200"/>
            <a:ext cx="89154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085" name="Rectangle 18"/>
          <p:cNvSpPr>
            <a:spLocks noGrp="1" noChangeArrowheads="1"/>
          </p:cNvSpPr>
          <p:nvPr>
            <p:ph type="body" idx="1"/>
          </p:nvPr>
        </p:nvSpPr>
        <p:spPr bwMode="auto">
          <a:xfrm>
            <a:off x="457200" y="1874838"/>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Rectangle 2"/>
          <p:cNvSpPr>
            <a:spLocks noGrp="1" noChangeArrowheads="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28" charset="0"/>
                <a:ea typeface="ＭＳ Ｐゴシック"/>
                <a:cs typeface="ＭＳ Ｐゴシック"/>
              </a:defRPr>
            </a:lvl1pPr>
          </a:lstStyle>
          <a:p>
            <a:pPr>
              <a:defRPr/>
            </a:pPr>
            <a:endParaRPr lang="en-US"/>
          </a:p>
        </p:txBody>
      </p:sp>
      <p:sp>
        <p:nvSpPr>
          <p:cNvPr id="30" name="Rectangle 3"/>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28" charset="0"/>
                <a:ea typeface="ＭＳ Ｐゴシック"/>
                <a:cs typeface="ＭＳ Ｐゴシック"/>
              </a:defRPr>
            </a:lvl1pPr>
          </a:lstStyle>
          <a:p>
            <a:pPr>
              <a:defRPr/>
            </a:pPr>
            <a:endParaRPr lang="en-US"/>
          </a:p>
        </p:txBody>
      </p:sp>
      <p:sp>
        <p:nvSpPr>
          <p:cNvPr id="31" name="Rectangle 4"/>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1822CD"/>
                </a:solidFill>
                <a:latin typeface="Arial" charset="0"/>
                <a:ea typeface="ＭＳ Ｐゴシック" charset="0"/>
                <a:cs typeface="ＭＳ Ｐゴシック" charset="0"/>
              </a:defRPr>
            </a:lvl1pPr>
          </a:lstStyle>
          <a:p>
            <a:pPr>
              <a:defRPr/>
            </a:pPr>
            <a:fld id="{CD9F1034-0062-E646-A2D5-44EEEEA1A6A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518" r:id="rId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Lucida Grande"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Lucida Grande"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Lucida Grande"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Lucida Grande"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b="1">
          <a:solidFill>
            <a:schemeClr val="tx2"/>
          </a:solidFill>
          <a:latin typeface="Lucida Grande"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b="1">
          <a:solidFill>
            <a:schemeClr val="tx2"/>
          </a:solidFill>
          <a:latin typeface="Lucida Grande"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b="1">
          <a:solidFill>
            <a:schemeClr val="tx2"/>
          </a:solidFill>
          <a:latin typeface="Lucida Grande"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b="1">
          <a:solidFill>
            <a:schemeClr val="tx2"/>
          </a:solidFill>
          <a:latin typeface="Lucida Grande"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accent1"/>
        </a:buClr>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charset="0"/>
        <a:buChar char="w"/>
        <a:defRPr sz="2800">
          <a:solidFill>
            <a:schemeClr val="tx1"/>
          </a:solidFill>
          <a:latin typeface="+mn-lt"/>
          <a:ea typeface="+mn-ea"/>
        </a:defRPr>
      </a:lvl2pPr>
      <a:lvl3pPr marL="1085850" indent="-228600" algn="l" rtl="0" eaLnBrk="0" fontAlgn="base" hangingPunct="0">
        <a:spcBef>
          <a:spcPct val="20000"/>
        </a:spcBef>
        <a:spcAft>
          <a:spcPct val="0"/>
        </a:spcAft>
        <a:buClr>
          <a:schemeClr val="accent1"/>
        </a:buClr>
        <a:buFont typeface="Wingdings" charset="0"/>
        <a:buChar char="§"/>
        <a:defRPr sz="2400">
          <a:solidFill>
            <a:schemeClr val="tx1"/>
          </a:solidFill>
          <a:latin typeface="+mn-lt"/>
          <a:ea typeface="+mn-ea"/>
        </a:defRPr>
      </a:lvl3pPr>
      <a:lvl4pPr marL="1428750" indent="-228600" algn="l" rtl="0" eaLnBrk="0" fontAlgn="base" hangingPunct="0">
        <a:spcBef>
          <a:spcPct val="20000"/>
        </a:spcBef>
        <a:spcAft>
          <a:spcPct val="0"/>
        </a:spcAft>
        <a:buClr>
          <a:schemeClr val="accent2"/>
        </a:buClr>
        <a:buFont typeface="Times" charset="0"/>
        <a:buChar char="•"/>
        <a:defRPr sz="2000">
          <a:solidFill>
            <a:schemeClr val="tx1"/>
          </a:solidFill>
          <a:latin typeface="+mn-lt"/>
          <a:ea typeface="+mn-ea"/>
        </a:defRPr>
      </a:lvl4pPr>
      <a:lvl5pPr marL="1771650" indent="-228600" algn="l" rtl="0" eaLnBrk="0" fontAlgn="base" hangingPunct="0">
        <a:spcBef>
          <a:spcPct val="20000"/>
        </a:spcBef>
        <a:spcAft>
          <a:spcPct val="0"/>
        </a:spcAft>
        <a:buClr>
          <a:schemeClr val="tx2"/>
        </a:buClr>
        <a:buFont typeface="Wingdings" charset="0"/>
        <a:buChar char="§"/>
        <a:defRPr sz="2000">
          <a:solidFill>
            <a:schemeClr val="tx1"/>
          </a:solidFill>
          <a:latin typeface="+mn-lt"/>
          <a:ea typeface="+mn-ea"/>
        </a:defRPr>
      </a:lvl5pPr>
      <a:lvl6pPr marL="2228850" indent="-228600" algn="l" rtl="0" eaLnBrk="0" fontAlgn="base" hangingPunct="0">
        <a:spcBef>
          <a:spcPct val="20000"/>
        </a:spcBef>
        <a:spcAft>
          <a:spcPct val="0"/>
        </a:spcAft>
        <a:buClr>
          <a:schemeClr val="tx2"/>
        </a:buClr>
        <a:buFont typeface="Wingdings" pitchFamily="-112" charset="2"/>
        <a:buChar char="§"/>
        <a:defRPr sz="2000">
          <a:solidFill>
            <a:schemeClr val="tx1"/>
          </a:solidFill>
          <a:latin typeface="+mn-lt"/>
          <a:ea typeface="+mn-ea"/>
        </a:defRPr>
      </a:lvl6pPr>
      <a:lvl7pPr marL="2686050" indent="-228600" algn="l" rtl="0" eaLnBrk="0" fontAlgn="base" hangingPunct="0">
        <a:spcBef>
          <a:spcPct val="20000"/>
        </a:spcBef>
        <a:spcAft>
          <a:spcPct val="0"/>
        </a:spcAft>
        <a:buClr>
          <a:schemeClr val="tx2"/>
        </a:buClr>
        <a:buFont typeface="Wingdings" pitchFamily="-112" charset="2"/>
        <a:buChar char="§"/>
        <a:defRPr sz="2000">
          <a:solidFill>
            <a:schemeClr val="tx1"/>
          </a:solidFill>
          <a:latin typeface="+mn-lt"/>
          <a:ea typeface="+mn-ea"/>
        </a:defRPr>
      </a:lvl7pPr>
      <a:lvl8pPr marL="3143250" indent="-228600" algn="l" rtl="0" eaLnBrk="0" fontAlgn="base" hangingPunct="0">
        <a:spcBef>
          <a:spcPct val="20000"/>
        </a:spcBef>
        <a:spcAft>
          <a:spcPct val="0"/>
        </a:spcAft>
        <a:buClr>
          <a:schemeClr val="tx2"/>
        </a:buClr>
        <a:buFont typeface="Wingdings" pitchFamily="-112" charset="2"/>
        <a:buChar char="§"/>
        <a:defRPr sz="2000">
          <a:solidFill>
            <a:schemeClr val="tx1"/>
          </a:solidFill>
          <a:latin typeface="+mn-lt"/>
          <a:ea typeface="+mn-ea"/>
        </a:defRPr>
      </a:lvl8pPr>
      <a:lvl9pPr marL="3600450" indent="-228600" algn="l" rtl="0" eaLnBrk="0" fontAlgn="base" hangingPunct="0">
        <a:spcBef>
          <a:spcPct val="20000"/>
        </a:spcBef>
        <a:spcAft>
          <a:spcPct val="0"/>
        </a:spcAft>
        <a:buClr>
          <a:schemeClr val="tx2"/>
        </a:buClr>
        <a:buFont typeface="Wingdings" pitchFamily="-112"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61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charset="0"/>
                <a:ea typeface="ＭＳ Ｐゴシック"/>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ＭＳ Ｐゴシック" charset="0"/>
                <a:cs typeface="ＭＳ Ｐゴシック" charset="0"/>
              </a:defRPr>
            </a:lvl1pPr>
          </a:lstStyle>
          <a:p>
            <a:pPr>
              <a:defRPr/>
            </a:pPr>
            <a:fld id="{F7482919-391A-F046-A005-661B422BEE8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519" r:id="rId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pitchFamily="-112" charset="-128"/>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78178" name="Group 2"/>
          <p:cNvGrpSpPr>
            <a:grpSpLocks/>
          </p:cNvGrpSpPr>
          <p:nvPr/>
        </p:nvGrpSpPr>
        <p:grpSpPr bwMode="auto">
          <a:xfrm>
            <a:off x="3800475" y="1789113"/>
            <a:ext cx="5340350" cy="5056187"/>
            <a:chOff x="2394" y="1127"/>
            <a:chExt cx="3364" cy="3185"/>
          </a:xfrm>
        </p:grpSpPr>
        <p:sp>
          <p:nvSpPr>
            <p:cNvPr id="53657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1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1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1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grpSp>
      <p:sp>
        <p:nvSpPr>
          <p:cNvPr id="178179" name="Rectangle 37"/>
          <p:cNvSpPr>
            <a:spLocks noGrp="1" noChangeArrowheads="1"/>
          </p:cNvSpPr>
          <p:nvPr>
            <p:ph type="title"/>
          </p:nvPr>
        </p:nvSpPr>
        <p:spPr bwMode="auto">
          <a:xfrm>
            <a:off x="457200" y="277813"/>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8180" name="Rectangle 38"/>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661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FFFFFF"/>
                </a:solidFill>
                <a:latin typeface="Tahoma"/>
                <a:ea typeface="ＭＳ Ｐゴシック"/>
                <a:cs typeface="ＭＳ Ｐゴシック"/>
              </a:defRPr>
            </a:lvl1pPr>
          </a:lstStyle>
          <a:p>
            <a:pPr>
              <a:defRPr/>
            </a:pPr>
            <a:endParaRPr lang="en-US"/>
          </a:p>
        </p:txBody>
      </p:sp>
      <p:sp>
        <p:nvSpPr>
          <p:cNvPr id="53661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Tahoma"/>
                <a:ea typeface="ＭＳ Ｐゴシック"/>
                <a:cs typeface="ＭＳ Ｐゴシック"/>
              </a:defRPr>
            </a:lvl1pPr>
          </a:lstStyle>
          <a:p>
            <a:pPr>
              <a:defRPr/>
            </a:pPr>
            <a:endParaRPr lang="en-US"/>
          </a:p>
        </p:txBody>
      </p:sp>
      <p:sp>
        <p:nvSpPr>
          <p:cNvPr id="53661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Tahoma" charset="0"/>
                <a:ea typeface="ＭＳ Ｐゴシック" charset="0"/>
                <a:cs typeface="ＭＳ Ｐゴシック" charset="0"/>
              </a:defRPr>
            </a:lvl1pPr>
          </a:lstStyle>
          <a:p>
            <a:pPr>
              <a:defRPr/>
            </a:pPr>
            <a:fld id="{1D946016-3419-7940-9D93-02238209213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52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5pPr>
      <a:lvl6pPr marL="25146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6pPr>
      <a:lvl7pPr marL="29718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7pPr>
      <a:lvl8pPr marL="34290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8pPr>
      <a:lvl9pPr marL="38862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0226" name="Group 2"/>
          <p:cNvGrpSpPr>
            <a:grpSpLocks/>
          </p:cNvGrpSpPr>
          <p:nvPr/>
        </p:nvGrpSpPr>
        <p:grpSpPr bwMode="auto">
          <a:xfrm>
            <a:off x="0" y="3902075"/>
            <a:ext cx="3400425" cy="2949575"/>
            <a:chOff x="0" y="2458"/>
            <a:chExt cx="2142" cy="1858"/>
          </a:xfrm>
        </p:grpSpPr>
        <p:sp>
          <p:nvSpPr>
            <p:cNvPr id="41472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41472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41472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41472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1802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1802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1802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180227" name="Rectangle 10"/>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80228" name="Rectangle 11"/>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732"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a:defRPr/>
            </a:pPr>
            <a:endParaRPr lang="en-US"/>
          </a:p>
        </p:txBody>
      </p:sp>
      <p:sp>
        <p:nvSpPr>
          <p:cNvPr id="414733"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a:defRPr/>
            </a:pPr>
            <a:endParaRPr lang="en-US"/>
          </a:p>
        </p:txBody>
      </p:sp>
      <p:sp>
        <p:nvSpPr>
          <p:cNvPr id="414734"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pPr>
              <a:defRPr/>
            </a:pPr>
            <a:fld id="{C8113E4A-D44C-1A44-936D-A1D93B8717D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521" r:id="rId1"/>
  </p:sldLayoutIdLst>
  <p:transition advClick="0" advTm="500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pitchFamily="-112"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pitchFamily="-112"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pitchFamily="-112"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pitchFamily="-112"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rebuchet MS"/>
                <a:ea typeface="Osaka"/>
                <a:cs typeface="Osaka"/>
              </a:defRPr>
            </a:lvl1pPr>
          </a:lstStyle>
          <a:p>
            <a:pPr>
              <a:defRPr/>
            </a:pPr>
            <a:endParaRPr lang="en-US"/>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rebuchet MS"/>
                <a:ea typeface="Osaka"/>
                <a:cs typeface="Osaka"/>
              </a:defRPr>
            </a:lvl1pPr>
          </a:lstStyle>
          <a:p>
            <a:pPr>
              <a:defRPr/>
            </a:pPr>
            <a:endParaRPr lang="en-US"/>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ea typeface="Osaka" charset="0"/>
                <a:cs typeface="Osaka" charset="0"/>
              </a:defRPr>
            </a:lvl1pPr>
          </a:lstStyle>
          <a:p>
            <a:pPr>
              <a:defRPr/>
            </a:pPr>
            <a:fld id="{F707319A-9E31-CE4F-8327-77D4393D798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44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rebuchet MS"/>
                <a:ea typeface="Osaka"/>
                <a:cs typeface="Osaka"/>
              </a:defRPr>
            </a:lvl1pPr>
          </a:lstStyle>
          <a:p>
            <a:pPr>
              <a:defRPr/>
            </a:pPr>
            <a:endParaRPr lang="en-US"/>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rebuchet MS"/>
                <a:ea typeface="Osaka"/>
                <a:cs typeface="Osaka"/>
              </a:defRPr>
            </a:lvl1pPr>
          </a:lstStyle>
          <a:p>
            <a:pPr>
              <a:defRPr/>
            </a:pPr>
            <a:endParaRPr lang="en-US"/>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ea typeface="Osaka" charset="0"/>
                <a:cs typeface="Osaka" charset="0"/>
              </a:defRPr>
            </a:lvl1pPr>
          </a:lstStyle>
          <a:p>
            <a:pPr>
              <a:defRPr/>
            </a:pPr>
            <a:fld id="{9A220D3A-3285-4C41-8E67-3AA8DD6D626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446"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rebuchet MS" pitchFamily="-112" charset="0"/>
                <a:ea typeface="Osaka"/>
                <a:cs typeface="Osaka"/>
              </a:defRPr>
            </a:lvl1pPr>
          </a:lstStyle>
          <a:p>
            <a:pPr>
              <a:defRPr/>
            </a:pPr>
            <a:endParaRPr lang="en-US"/>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rebuchet MS" pitchFamily="-112" charset="0"/>
                <a:ea typeface="Osaka"/>
                <a:cs typeface="Osaka"/>
              </a:defRPr>
            </a:lvl1pPr>
          </a:lstStyle>
          <a:p>
            <a:pPr>
              <a:defRPr/>
            </a:pPr>
            <a:endParaRPr lang="en-US"/>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ea typeface="Osaka" charset="0"/>
                <a:cs typeface="Osaka" charset="0"/>
              </a:defRPr>
            </a:lvl1pPr>
          </a:lstStyle>
          <a:p>
            <a:pPr>
              <a:defRPr/>
            </a:pPr>
            <a:fld id="{22F4412B-A4A2-8B41-9BFD-33449C033D4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44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7715"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Times New Roman" pitchFamily="-128" charset="0"/>
                <a:ea typeface="+mn-ea"/>
                <a:cs typeface="+mn-cs"/>
              </a:defRPr>
            </a:lvl1pPr>
          </a:lstStyle>
          <a:p>
            <a:pPr>
              <a:defRPr/>
            </a:pPr>
            <a:endParaRPr lang="en-US"/>
          </a:p>
        </p:txBody>
      </p:sp>
      <p:sp>
        <p:nvSpPr>
          <p:cNvPr id="627716"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28" charset="0"/>
                <a:ea typeface="+mn-ea"/>
                <a:cs typeface="+mn-cs"/>
              </a:defRPr>
            </a:lvl1pPr>
          </a:lstStyle>
          <a:p>
            <a:pPr>
              <a:defRPr/>
            </a:pPr>
            <a:endParaRPr lang="en-US"/>
          </a:p>
        </p:txBody>
      </p:sp>
      <p:sp>
        <p:nvSpPr>
          <p:cNvPr id="627717"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576928F-9FFB-7948-8019-D7A638EFF96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330" r:id="rId1"/>
    <p:sldLayoutId id="2147496331" r:id="rId2"/>
    <p:sldLayoutId id="2147496332" r:id="rId3"/>
    <p:sldLayoutId id="2147496333" r:id="rId4"/>
    <p:sldLayoutId id="2147496334" r:id="rId5"/>
    <p:sldLayoutId id="2147496335" r:id="rId6"/>
    <p:sldLayoutId id="2147496336" r:id="rId7"/>
    <p:sldLayoutId id="2147496337" r:id="rId8"/>
    <p:sldLayoutId id="2147496338" r:id="rId9"/>
    <p:sldLayoutId id="2147496339" r:id="rId10"/>
    <p:sldLayoutId id="214749634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bwMode="auto">
          <a:xfrm>
            <a:off x="685800" y="533400"/>
            <a:ext cx="7772400" cy="990600"/>
          </a:xfrm>
          <a:prstGeom prst="rect">
            <a:avLst/>
          </a:prstGeom>
          <a:noFill/>
          <a:ln w="9525">
            <a:noFill/>
            <a:miter lim="800000"/>
            <a:headEnd/>
            <a:tailEnd/>
          </a:ln>
          <a:effectLst>
            <a:outerShdw blurRad="63500" dist="35916" dir="8100068"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56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81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5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a:solidFill>
                  <a:srgbClr val="FFFFFF"/>
                </a:solidFill>
                <a:latin typeface="Arial"/>
                <a:ea typeface="ＭＳ Ｐゴシック"/>
                <a:cs typeface="ＭＳ Ｐゴシック"/>
              </a:defRPr>
            </a:lvl1pPr>
          </a:lstStyle>
          <a:p>
            <a:pPr>
              <a:defRPr/>
            </a:pPr>
            <a:endParaRPr lang="en-US"/>
          </a:p>
        </p:txBody>
      </p:sp>
      <p:sp>
        <p:nvSpPr>
          <p:cNvPr id="455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latin typeface="Arial"/>
                <a:ea typeface="ＭＳ Ｐゴシック"/>
                <a:cs typeface="ＭＳ Ｐゴシック"/>
              </a:defRPr>
            </a:lvl1pPr>
          </a:lstStyle>
          <a:p>
            <a:pPr>
              <a:defRPr/>
            </a:pPr>
            <a:endParaRPr lang="en-US"/>
          </a:p>
        </p:txBody>
      </p:sp>
      <p:sp>
        <p:nvSpPr>
          <p:cNvPr id="455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latin typeface="Arial" charset="0"/>
                <a:ea typeface="ＭＳ Ｐゴシック" charset="0"/>
                <a:cs typeface="ＭＳ Ｐゴシック" charset="0"/>
              </a:defRPr>
            </a:lvl1pPr>
          </a:lstStyle>
          <a:p>
            <a:pPr>
              <a:defRPr/>
            </a:pPr>
            <a:fld id="{B7C16BE3-CE25-FD43-9CBE-72BA911BA58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522" r:id="rId1"/>
    <p:sldLayoutId id="2147496523" r:id="rId2"/>
    <p:sldLayoutId id="2147496524" r:id="rId3"/>
    <p:sldLayoutId id="2147496525" r:id="rId4"/>
    <p:sldLayoutId id="2147496526" r:id="rId5"/>
    <p:sldLayoutId id="2147496527" r:id="rId6"/>
    <p:sldLayoutId id="2147496528" r:id="rId7"/>
    <p:sldLayoutId id="2147496529" r:id="rId8"/>
    <p:sldLayoutId id="2147496530" r:id="rId9"/>
    <p:sldLayoutId id="2147496531" r:id="rId10"/>
    <p:sldLayoutId id="2147496532" r:id="rId11"/>
  </p:sldLayoutIdLst>
  <p:txStyles>
    <p:titleStyle>
      <a:lvl1pPr algn="l" rtl="0" eaLnBrk="0" fontAlgn="base" hangingPunct="0">
        <a:lnSpc>
          <a:spcPct val="90000"/>
        </a:lnSpc>
        <a:spcBef>
          <a:spcPct val="0"/>
        </a:spcBef>
        <a:spcAft>
          <a:spcPct val="0"/>
        </a:spcAft>
        <a:defRPr sz="4400" b="1">
          <a:solidFill>
            <a:schemeClr val="tx2"/>
          </a:solidFill>
          <a:latin typeface="+mj-lt"/>
          <a:ea typeface="+mj-ea"/>
          <a:cs typeface="+mj-cs"/>
        </a:defRPr>
      </a:lvl1pPr>
      <a:lvl2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6pPr>
      <a:lvl7pPr marL="9144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7pPr>
      <a:lvl8pPr marL="13716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8pPr>
      <a:lvl9pPr marL="18288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mn-ea"/>
          <a:cs typeface="+mn-cs"/>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mn-ea"/>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mn-ea"/>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mn-ea"/>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5pPr>
      <a:lvl6pPr marL="25146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6pPr>
      <a:lvl7pPr marL="29718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7pPr>
      <a:lvl8pPr marL="34290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8pPr>
      <a:lvl9pPr marL="38862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424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42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Century Gothic"/>
                <a:ea typeface="MS Pゴシック"/>
                <a:cs typeface="MS Pゴシック"/>
              </a:defRPr>
            </a:lvl1pPr>
          </a:lstStyle>
          <a:p>
            <a:pPr>
              <a:defRPr/>
            </a:pPr>
            <a:endParaRPr lang="en-US"/>
          </a:p>
        </p:txBody>
      </p:sp>
      <p:sp>
        <p:nvSpPr>
          <p:cNvPr id="3942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entury Gothic"/>
                <a:ea typeface="MS Pゴシック"/>
                <a:cs typeface="MS Pゴシック"/>
              </a:defRPr>
            </a:lvl1pPr>
          </a:lstStyle>
          <a:p>
            <a:pPr>
              <a:defRPr/>
            </a:pPr>
            <a:endParaRPr lang="en-US"/>
          </a:p>
        </p:txBody>
      </p:sp>
      <p:sp>
        <p:nvSpPr>
          <p:cNvPr id="3942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Century Gothic" charset="0"/>
                <a:ea typeface="MS Pゴシック" charset="0"/>
                <a:cs typeface="MS Pゴシック" charset="0"/>
              </a:defRPr>
            </a:lvl1pPr>
          </a:lstStyle>
          <a:p>
            <a:fld id="{BD720E82-A508-1742-8C33-D56074BED36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96448" r:id="rId1"/>
    <p:sldLayoutId id="2147496449" r:id="rId2"/>
    <p:sldLayoutId id="2147496450" r:id="rId3"/>
    <p:sldLayoutId id="2147496451" r:id="rId4"/>
    <p:sldLayoutId id="2147496452" r:id="rId5"/>
    <p:sldLayoutId id="2147496453" r:id="rId6"/>
    <p:sldLayoutId id="2147496454" r:id="rId7"/>
    <p:sldLayoutId id="2147496455" r:id="rId8"/>
    <p:sldLayoutId id="2147496456" r:id="rId9"/>
    <p:sldLayoutId id="2147496457" r:id="rId10"/>
    <p:sldLayoutId id="2147496458" r:id="rId11"/>
  </p:sldLayoutIdLst>
  <p:hf sldNum="0" hdr="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2pPr>
      <a:lvl3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3pPr>
      <a:lvl4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4pPr>
      <a:lvl5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5pPr>
      <a:lvl6pPr marL="4572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6pPr>
      <a:lvl7pPr marL="9144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7pPr>
      <a:lvl8pPr marL="13716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8pPr>
      <a:lvl9pPr marL="18288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9pPr>
    </p:titleStyle>
    <p:bodyStyle>
      <a:lvl1pPr marL="342900" indent="-342900" algn="l" rtl="0" eaLnBrk="0" fontAlgn="base" hangingPunct="0">
        <a:spcBef>
          <a:spcPct val="20000"/>
        </a:spcBef>
        <a:spcAft>
          <a:spcPct val="0"/>
        </a:spcAft>
        <a:buSzPct val="85000"/>
        <a:buFont typeface="Wingdings"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SzPct val="85000"/>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85000"/>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5282"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9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9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ftr" sz="quarter" idx="3"/>
          </p:nvPr>
        </p:nvSpPr>
        <p:spPr bwMode="auto">
          <a:xfrm>
            <a:off x="3124200" y="6245225"/>
            <a:ext cx="2895600" cy="476250"/>
          </a:xfrm>
          <a:prstGeom prst="rect">
            <a:avLst/>
          </a:prstGeom>
          <a:ln>
            <a:miter lim="800000"/>
            <a:headEnd/>
            <a:tailEnd/>
          </a:ln>
          <a:effectLst>
            <a:outerShdw blurRad="68580" dist="25399"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a:ea typeface="ＭＳ Ｐゴシック"/>
                <a:cs typeface="ＭＳ Ｐゴシック"/>
              </a:defRPr>
            </a:lvl1pPr>
          </a:lstStyle>
          <a:p>
            <a:pPr>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ln>
            <a:miter lim="800000"/>
            <a:headEnd/>
            <a:tailEnd/>
          </a:ln>
          <a:effectLst>
            <a:outerShdw blurRad="68580" dist="25399"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pPr>
              <a:defRPr/>
            </a:pPr>
            <a:fld id="{5E419C6E-06F4-FA4E-9F04-CE375FF05A90}" type="slidenum">
              <a:rPr lang="en-US"/>
              <a:pPr>
                <a:defRPr/>
              </a:pPr>
              <a:t>‹#›</a:t>
            </a:fld>
            <a:endParaRPr lang="en-US"/>
          </a:p>
        </p:txBody>
      </p:sp>
      <p:sp>
        <p:nvSpPr>
          <p:cNvPr id="10" name="Rectangle 7"/>
          <p:cNvSpPr>
            <a:spLocks noGrp="1" noChangeArrowheads="1"/>
          </p:cNvSpPr>
          <p:nvPr>
            <p:ph type="dt" sz="quarter" idx="2"/>
          </p:nvPr>
        </p:nvSpPr>
        <p:spPr bwMode="auto">
          <a:xfrm>
            <a:off x="457200" y="6245225"/>
            <a:ext cx="2133600" cy="476250"/>
          </a:xfrm>
          <a:prstGeom prst="rect">
            <a:avLst/>
          </a:prstGeom>
          <a:ln>
            <a:miter lim="800000"/>
            <a:headEnd/>
            <a:tailEnd/>
          </a:ln>
          <a:effectLst>
            <a:outerShdw blurRad="68580" dist="25399"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lvl1pPr algn="l" eaLnBrk="1" hangingPunct="1">
              <a:defRPr sz="1400">
                <a:solidFill>
                  <a:srgbClr val="FFFFFF"/>
                </a:solidFill>
                <a:effectLst>
                  <a:outerShdw blurRad="38100" dist="38100" dir="2700000" algn="tl">
                    <a:srgbClr val="000000"/>
                  </a:outerShdw>
                </a:effectLst>
                <a:latin typeface="Arial"/>
                <a:ea typeface="ＭＳ Ｐゴシック"/>
                <a:cs typeface="ＭＳ Ｐゴシック"/>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96544" r:id="rId1"/>
    <p:sldLayoutId id="2147496545" r:id="rId2"/>
    <p:sldLayoutId id="2147496546" r:id="rId3"/>
    <p:sldLayoutId id="2147496547" r:id="rId4"/>
    <p:sldLayoutId id="2147496548" r:id="rId5"/>
    <p:sldLayoutId id="2147496549" r:id="rId6"/>
    <p:sldLayoutId id="2147496550" r:id="rId7"/>
    <p:sldLayoutId id="2147496551" r:id="rId8"/>
    <p:sldLayoutId id="2147496552" r:id="rId9"/>
    <p:sldLayoutId id="2147496553" r:id="rId10"/>
    <p:sldLayoutId id="2147496554" r:id="rId11"/>
  </p:sldLayoutIdLst>
  <p:hf sldNum="0" hd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6pPr>
      <a:lvl7pPr marL="9144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7pPr>
      <a:lvl8pPr marL="13716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8pPr>
      <a:lvl9pPr marL="18288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5pPr>
      <a:lvl6pPr marL="25146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6pPr>
      <a:lvl7pPr marL="29718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7pPr>
      <a:lvl8pPr marL="34290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8pPr>
      <a:lvl9pPr marL="38862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9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97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lvl1pPr algn="l" eaLnBrk="1" hangingPunct="1">
              <a:defRPr sz="1400">
                <a:solidFill>
                  <a:srgbClr val="FFFFFF"/>
                </a:solidFill>
                <a:latin typeface="Arial"/>
                <a:ea typeface="ＭＳ Ｐゴシック"/>
                <a:cs typeface="ＭＳ Ｐゴシック"/>
              </a:defRPr>
            </a:lvl1pPr>
          </a:lstStyle>
          <a:p>
            <a:pPr>
              <a:defRPr/>
            </a:pPr>
            <a:endParaRPr lang="en-US"/>
          </a:p>
        </p:txBody>
      </p:sp>
      <p:sp>
        <p:nvSpPr>
          <p:cNvPr id="4597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latin typeface="Arial"/>
                <a:ea typeface="ＭＳ Ｐゴシック"/>
                <a:cs typeface="ＭＳ Ｐゴシック"/>
              </a:defRPr>
            </a:lvl1pPr>
          </a:lstStyle>
          <a:p>
            <a:pPr>
              <a:defRPr/>
            </a:pPr>
            <a:endParaRPr lang="en-US"/>
          </a:p>
        </p:txBody>
      </p:sp>
      <p:sp>
        <p:nvSpPr>
          <p:cNvPr id="4597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latin typeface="Arial" charset="0"/>
                <a:ea typeface="ＭＳ Ｐゴシック" charset="0"/>
                <a:cs typeface="ＭＳ Ｐゴシック" charset="0"/>
              </a:defRPr>
            </a:lvl1pPr>
          </a:lstStyle>
          <a:p>
            <a:pPr>
              <a:defRPr/>
            </a:pPr>
            <a:fld id="{DABA3745-A22C-CA41-8668-6177D6BF4B0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555" r:id="rId1"/>
    <p:sldLayoutId id="2147496556" r:id="rId2"/>
    <p:sldLayoutId id="2147496557" r:id="rId3"/>
    <p:sldLayoutId id="2147496558" r:id="rId4"/>
    <p:sldLayoutId id="2147496559" r:id="rId5"/>
    <p:sldLayoutId id="2147496560" r:id="rId6"/>
    <p:sldLayoutId id="2147496561" r:id="rId7"/>
    <p:sldLayoutId id="2147496562" r:id="rId8"/>
    <p:sldLayoutId id="2147496563" r:id="rId9"/>
    <p:sldLayoutId id="2147496564" r:id="rId10"/>
    <p:sldLayoutId id="2147496565" r:id="rId11"/>
  </p:sldLayoutIdLst>
  <p:hf sldNum="0" hd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6pPr>
      <a:lvl7pPr marL="9144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7pPr>
      <a:lvl8pPr marL="13716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8pPr>
      <a:lvl9pPr marL="18288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5pPr>
      <a:lvl6pPr marL="25146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6pPr>
      <a:lvl7pPr marL="29718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7pPr>
      <a:lvl8pPr marL="34290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8pPr>
      <a:lvl9pPr marL="38862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8099"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8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a:solidFill>
                  <a:srgbClr val="FFFFFF"/>
                </a:solidFill>
                <a:latin typeface="Arial"/>
                <a:ea typeface="ＭＳ Ｐゴシック"/>
                <a:cs typeface="ＭＳ Ｐゴシック"/>
              </a:defRPr>
            </a:lvl1pPr>
          </a:lstStyle>
          <a:p>
            <a:pPr>
              <a:defRPr/>
            </a:pPr>
            <a:endParaRPr lang="en-US"/>
          </a:p>
        </p:txBody>
      </p:sp>
      <p:sp>
        <p:nvSpPr>
          <p:cNvPr id="388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latin typeface="Arial"/>
                <a:ea typeface="ＭＳ Ｐゴシック"/>
                <a:cs typeface="ＭＳ Ｐゴシック"/>
              </a:defRPr>
            </a:lvl1pPr>
          </a:lstStyle>
          <a:p>
            <a:pPr>
              <a:defRPr/>
            </a:pPr>
            <a:endParaRPr lang="en-US"/>
          </a:p>
        </p:txBody>
      </p:sp>
      <p:sp>
        <p:nvSpPr>
          <p:cNvPr id="388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latin typeface="Arial" charset="0"/>
                <a:ea typeface="ＭＳ Ｐゴシック" charset="0"/>
                <a:cs typeface="ＭＳ Ｐゴシック" charset="0"/>
              </a:defRPr>
            </a:lvl1pPr>
          </a:lstStyle>
          <a:p>
            <a:pPr>
              <a:defRPr/>
            </a:pPr>
            <a:fld id="{4B2C1770-2F55-804D-961C-2BA053708D7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566" r:id="rId1"/>
    <p:sldLayoutId id="2147496567" r:id="rId2"/>
    <p:sldLayoutId id="2147496568" r:id="rId3"/>
    <p:sldLayoutId id="2147496569" r:id="rId4"/>
    <p:sldLayoutId id="2147496570" r:id="rId5"/>
    <p:sldLayoutId id="2147496571" r:id="rId6"/>
    <p:sldLayoutId id="2147496572" r:id="rId7"/>
    <p:sldLayoutId id="2147496573" r:id="rId8"/>
    <p:sldLayoutId id="2147496574" r:id="rId9"/>
    <p:sldLayoutId id="2147496575" r:id="rId10"/>
    <p:sldLayoutId id="214749657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6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8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90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62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bwMode="auto">
          <a:xfrm>
            <a:off x="685800" y="685800"/>
            <a:ext cx="75438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62147" name="Rectangle 3"/>
          <p:cNvSpPr>
            <a:spLocks noGrp="1" noChangeArrowheads="1"/>
          </p:cNvSpPr>
          <p:nvPr>
            <p:ph type="body" idx="1"/>
          </p:nvPr>
        </p:nvSpPr>
        <p:spPr bwMode="auto">
          <a:xfrm>
            <a:off x="685800" y="1752600"/>
            <a:ext cx="7848600" cy="442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quarter" idx="2"/>
          </p:nvPr>
        </p:nvSpPr>
        <p:spPr bwMode="auto">
          <a:xfrm>
            <a:off x="685800" y="6400800"/>
            <a:ext cx="2209800" cy="457200"/>
          </a:xfrm>
          <a:prstGeom prst="rect">
            <a:avLst/>
          </a:prstGeom>
          <a:ln>
            <a:miter lim="800000"/>
            <a:headEnd/>
            <a:tailEnd/>
          </a:ln>
        </p:spPr>
        <p:txBody>
          <a:bodyPr vert="horz" wrap="square" lIns="92075" tIns="46038" rIns="92075" bIns="46038" numCol="1" anchor="ctr" anchorCtr="0" compatLnSpc="1">
            <a:prstTxWarp prst="textNoShape">
              <a:avLst/>
            </a:prstTxWarp>
          </a:bodyPr>
          <a:lstStyle>
            <a:lvl1pPr algn="l" eaLnBrk="1" hangingPunct="1">
              <a:defRPr sz="1400" b="1">
                <a:solidFill>
                  <a:srgbClr val="238D89"/>
                </a:solidFill>
                <a:latin typeface="Arial"/>
                <a:ea typeface="ＭＳ Ｐゴシック"/>
                <a:cs typeface="ＭＳ Ｐゴシック"/>
              </a:defRPr>
            </a:lvl1pPr>
          </a:lstStyle>
          <a:p>
            <a:pPr>
              <a:defRPr/>
            </a:pPr>
            <a:endParaRPr lang="en-US"/>
          </a:p>
        </p:txBody>
      </p:sp>
      <p:sp>
        <p:nvSpPr>
          <p:cNvPr id="8" name="Rectangle 3"/>
          <p:cNvSpPr>
            <a:spLocks noGrp="1" noChangeArrowheads="1"/>
          </p:cNvSpPr>
          <p:nvPr>
            <p:ph type="ftr" sz="quarter" idx="3"/>
          </p:nvPr>
        </p:nvSpPr>
        <p:spPr bwMode="auto">
          <a:xfrm>
            <a:off x="2971800" y="6400800"/>
            <a:ext cx="3429000" cy="457200"/>
          </a:xfrm>
          <a:prstGeom prst="rect">
            <a:avLst/>
          </a:prstGeom>
          <a:ln>
            <a:miter lim="800000"/>
            <a:headEnd/>
            <a:tailEnd/>
          </a:ln>
        </p:spPr>
        <p:txBody>
          <a:bodyPr vert="horz" wrap="square" lIns="92075" tIns="46038" rIns="92075" bIns="46038" numCol="1" anchor="ctr" anchorCtr="0" compatLnSpc="1">
            <a:prstTxWarp prst="textNoShape">
              <a:avLst/>
            </a:prstTxWarp>
          </a:bodyPr>
          <a:lstStyle>
            <a:lvl1pPr algn="ctr" eaLnBrk="1" hangingPunct="1">
              <a:defRPr sz="1400" b="1">
                <a:solidFill>
                  <a:srgbClr val="238D89"/>
                </a:solidFill>
                <a:latin typeface="Arial"/>
                <a:ea typeface="ＭＳ Ｐゴシック"/>
                <a:cs typeface="ＭＳ Ｐゴシック"/>
              </a:defRPr>
            </a:lvl1pPr>
          </a:lstStyle>
          <a:p>
            <a:pPr>
              <a:defRPr/>
            </a:pPr>
            <a:endParaRPr lang="en-US"/>
          </a:p>
        </p:txBody>
      </p:sp>
      <p:sp>
        <p:nvSpPr>
          <p:cNvPr id="9" name="Rectangle 4"/>
          <p:cNvSpPr>
            <a:spLocks noGrp="1" noChangeArrowheads="1"/>
          </p:cNvSpPr>
          <p:nvPr>
            <p:ph type="sldNum" sz="quarter" idx="4"/>
          </p:nvPr>
        </p:nvSpPr>
        <p:spPr bwMode="auto">
          <a:xfrm>
            <a:off x="6553200" y="6400800"/>
            <a:ext cx="1917700" cy="457200"/>
          </a:xfrm>
          <a:prstGeom prst="rect">
            <a:avLst/>
          </a:prstGeom>
          <a:ln>
            <a:miter lim="800000"/>
            <a:headEnd/>
            <a:tailEnd/>
          </a:ln>
        </p:spPr>
        <p:txBody>
          <a:bodyPr vert="horz" wrap="square" lIns="92075" tIns="46038" rIns="92075" bIns="46038" numCol="1" anchor="ctr" anchorCtr="0" compatLnSpc="1">
            <a:prstTxWarp prst="textNoShape">
              <a:avLst/>
            </a:prstTxWarp>
          </a:bodyPr>
          <a:lstStyle>
            <a:lvl1pPr algn="r" eaLnBrk="1" hangingPunct="1">
              <a:defRPr sz="1400" b="1">
                <a:solidFill>
                  <a:srgbClr val="238D89"/>
                </a:solidFill>
                <a:latin typeface="Arial" charset="0"/>
                <a:ea typeface="ＭＳ Ｐゴシック" charset="0"/>
                <a:cs typeface="ＭＳ Ｐゴシック" charset="0"/>
              </a:defRPr>
            </a:lvl1pPr>
          </a:lstStyle>
          <a:p>
            <a:pPr>
              <a:defRPr/>
            </a:pPr>
            <a:fld id="{6AFEDDD0-06B0-034A-A8C4-A271DE08B82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577" r:id="rId1"/>
    <p:sldLayoutId id="2147496578" r:id="rId2"/>
    <p:sldLayoutId id="2147496579" r:id="rId3"/>
    <p:sldLayoutId id="2147496580" r:id="rId4"/>
    <p:sldLayoutId id="2147496581" r:id="rId5"/>
    <p:sldLayoutId id="2147496582" r:id="rId6"/>
    <p:sldLayoutId id="2147496583" r:id="rId7"/>
    <p:sldLayoutId id="2147496584" r:id="rId8"/>
    <p:sldLayoutId id="2147496585" r:id="rId9"/>
    <p:sldLayoutId id="2147496586" r:id="rId10"/>
    <p:sldLayoutId id="2147496587" r:id="rId11"/>
  </p:sldLayoutIdLst>
  <p:txStyles>
    <p:titleStyle>
      <a:lvl1pPr algn="l" rtl="0" eaLnBrk="0" fontAlgn="base" hangingPunct="0">
        <a:lnSpc>
          <a:spcPct val="90000"/>
        </a:lnSpc>
        <a:spcBef>
          <a:spcPct val="20000"/>
        </a:spcBef>
        <a:spcAft>
          <a:spcPct val="0"/>
        </a:spcAft>
        <a:defRPr kumimoji="1" sz="4400">
          <a:solidFill>
            <a:schemeClr val="tx2"/>
          </a:solidFill>
          <a:latin typeface="+mj-lt"/>
          <a:ea typeface="+mj-ea"/>
          <a:cs typeface="+mj-cs"/>
        </a:defRPr>
      </a:lvl1pPr>
      <a:lvl2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0"/>
        </a:defRPr>
      </a:lvl2pPr>
      <a:lvl3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0"/>
        </a:defRPr>
      </a:lvl3pPr>
      <a:lvl4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0"/>
        </a:defRPr>
      </a:lvl4pPr>
      <a:lvl5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0"/>
        </a:defRPr>
      </a:lvl5pPr>
      <a:lvl6pPr marL="4572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0"/>
        </a:defRPr>
      </a:lvl6pPr>
      <a:lvl7pPr marL="9144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0"/>
        </a:defRPr>
      </a:lvl7pPr>
      <a:lvl8pPr marL="13716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0"/>
        </a:defRPr>
      </a:lvl8pPr>
      <a:lvl9pPr marL="18288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lnSpc>
          <a:spcPct val="90000"/>
        </a:lnSpc>
        <a:spcBef>
          <a:spcPct val="20000"/>
        </a:spcBef>
        <a:spcAft>
          <a:spcPct val="0"/>
        </a:spcAft>
        <a:buClr>
          <a:schemeClr val="tx2"/>
        </a:buClr>
        <a:buSzPct val="65000"/>
        <a:buFont typeface="Wingdings" charset="0"/>
        <a:buChar char="l"/>
        <a:defRPr kumimoji="1" sz="3200">
          <a:solidFill>
            <a:schemeClr val="tx1"/>
          </a:solidFill>
          <a:latin typeface="+mn-lt"/>
          <a:ea typeface="+mn-ea"/>
          <a:cs typeface="+mn-cs"/>
        </a:defRPr>
      </a:lvl1pPr>
      <a:lvl2pPr marL="742950" indent="-285750" algn="l" rtl="0" eaLnBrk="0" fontAlgn="base" hangingPunct="0">
        <a:lnSpc>
          <a:spcPct val="90000"/>
        </a:lnSpc>
        <a:spcBef>
          <a:spcPct val="20000"/>
        </a:spcBef>
        <a:spcAft>
          <a:spcPct val="0"/>
        </a:spcAft>
        <a:buClr>
          <a:schemeClr val="tx2"/>
        </a:buClr>
        <a:buSzPct val="65000"/>
        <a:buFont typeface="Wingdings" charset="0"/>
        <a:buChar char="l"/>
        <a:defRPr kumimoji="1" sz="2800">
          <a:solidFill>
            <a:schemeClr val="tx1"/>
          </a:solidFill>
          <a:latin typeface="+mn-lt"/>
          <a:ea typeface="+mn-ea"/>
        </a:defRPr>
      </a:lvl2pPr>
      <a:lvl3pPr marL="1143000" indent="-228600" algn="l" rtl="0" eaLnBrk="0" fontAlgn="base" hangingPunct="0">
        <a:lnSpc>
          <a:spcPct val="90000"/>
        </a:lnSpc>
        <a:spcBef>
          <a:spcPct val="20000"/>
        </a:spcBef>
        <a:spcAft>
          <a:spcPct val="0"/>
        </a:spcAft>
        <a:buClr>
          <a:schemeClr val="tx2"/>
        </a:buClr>
        <a:buSzPct val="65000"/>
        <a:buFont typeface="Wingdings" charset="0"/>
        <a:buChar char="l"/>
        <a:defRPr kumimoji="1" sz="2400">
          <a:solidFill>
            <a:schemeClr val="tx1"/>
          </a:solidFill>
          <a:latin typeface="+mn-lt"/>
          <a:ea typeface="+mn-ea"/>
        </a:defRPr>
      </a:lvl3pPr>
      <a:lvl4pPr marL="1600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4pPr>
      <a:lvl5pPr marL="20574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5pPr>
      <a:lvl6pPr marL="25146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6pPr>
      <a:lvl7pPr marL="29718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7pPr>
      <a:lvl8pPr marL="34290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8pPr>
      <a:lvl9pPr marL="3886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26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26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26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8F4EC"/>
                </a:solidFill>
                <a:latin typeface="Verdana"/>
                <a:ea typeface="ＭＳ Ｐゴシック"/>
                <a:cs typeface="ＭＳ Ｐゴシック"/>
              </a:defRPr>
            </a:lvl1pPr>
          </a:lstStyle>
          <a:p>
            <a:pPr>
              <a:defRPr/>
            </a:pPr>
            <a:endParaRPr lang="en-US"/>
          </a:p>
        </p:txBody>
      </p:sp>
      <p:sp>
        <p:nvSpPr>
          <p:cNvPr id="4126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8F4EC"/>
                </a:solidFill>
                <a:latin typeface="Verdana"/>
                <a:ea typeface="ＭＳ Ｐゴシック"/>
                <a:cs typeface="ＭＳ Ｐゴシック"/>
              </a:defRPr>
            </a:lvl1pPr>
          </a:lstStyle>
          <a:p>
            <a:pPr>
              <a:defRPr/>
            </a:pPr>
            <a:endParaRPr lang="en-US"/>
          </a:p>
        </p:txBody>
      </p:sp>
      <p:sp>
        <p:nvSpPr>
          <p:cNvPr id="412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Verdana"/>
                <a:ea typeface="ＭＳ Ｐゴシック" charset="0"/>
                <a:cs typeface="ＭＳ Ｐゴシック" charset="0"/>
              </a:defRPr>
            </a:lvl1pPr>
          </a:lstStyle>
          <a:p>
            <a:pPr>
              <a:defRPr/>
            </a:pPr>
            <a:fld id="{4000BA55-9978-A340-9925-B29AEE5D5CB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621" r:id="rId1"/>
    <p:sldLayoutId id="2147496622" r:id="rId2"/>
    <p:sldLayoutId id="2147496623" r:id="rId3"/>
    <p:sldLayoutId id="2147496624" r:id="rId4"/>
    <p:sldLayoutId id="2147496625" r:id="rId5"/>
    <p:sldLayoutId id="2147496626" r:id="rId6"/>
    <p:sldLayoutId id="2147496627" r:id="rId7"/>
    <p:sldLayoutId id="2147496628" r:id="rId8"/>
    <p:sldLayoutId id="2147496629" r:id="rId9"/>
    <p:sldLayoutId id="2147496630" r:id="rId10"/>
    <p:sldLayoutId id="21474966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6pPr>
      <a:lvl7pPr marL="914400"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7pPr>
      <a:lvl8pPr marL="1371600"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8pPr>
      <a:lvl9pPr marL="1828800"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Geneva" charset="0"/>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bwMode="auto">
          <a:xfrm>
            <a:off x="685800" y="533400"/>
            <a:ext cx="7772400" cy="990600"/>
          </a:xfrm>
          <a:prstGeom prst="rect">
            <a:avLst/>
          </a:prstGeom>
          <a:noFill/>
          <a:ln w="9525">
            <a:noFill/>
            <a:miter lim="800000"/>
            <a:headEnd/>
            <a:tailEnd/>
          </a:ln>
          <a:effectLst>
            <a:outerShdw blurRad="63500" dist="35916" dir="8100068"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56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81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5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400">
                <a:solidFill>
                  <a:srgbClr val="FFFFFF"/>
                </a:solidFill>
                <a:latin typeface="Arial" pitchFamily="-128" charset="0"/>
                <a:ea typeface="+mn-ea"/>
                <a:cs typeface="+mn-cs"/>
              </a:defRPr>
            </a:lvl1pPr>
          </a:lstStyle>
          <a:p>
            <a:pPr>
              <a:defRPr/>
            </a:pPr>
            <a:endParaRPr lang="en-US"/>
          </a:p>
        </p:txBody>
      </p:sp>
      <p:sp>
        <p:nvSpPr>
          <p:cNvPr id="455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solidFill>
                  <a:srgbClr val="FFFFFF"/>
                </a:solidFill>
                <a:latin typeface="Arial" pitchFamily="-128" charset="0"/>
                <a:ea typeface="+mn-ea"/>
                <a:cs typeface="+mn-cs"/>
              </a:defRPr>
            </a:lvl1pPr>
          </a:lstStyle>
          <a:p>
            <a:pPr>
              <a:defRPr/>
            </a:pPr>
            <a:endParaRPr lang="en-US"/>
          </a:p>
        </p:txBody>
      </p:sp>
      <p:sp>
        <p:nvSpPr>
          <p:cNvPr id="455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solidFill>
                  <a:srgbClr val="FFFFFF"/>
                </a:solidFill>
                <a:latin typeface="Arial" charset="0"/>
                <a:ea typeface="ＭＳ Ｐゴシック" charset="0"/>
                <a:cs typeface="ＭＳ Ｐゴシック" charset="0"/>
              </a:defRPr>
            </a:lvl1pPr>
          </a:lstStyle>
          <a:p>
            <a:pPr>
              <a:defRPr/>
            </a:pPr>
            <a:fld id="{95587A80-57A8-6043-BEAD-05CBC949E8D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643" r:id="rId1"/>
  </p:sldLayoutIdLst>
  <p:txStyles>
    <p:titleStyle>
      <a:lvl1pPr algn="l" rtl="0" eaLnBrk="0" fontAlgn="base" hangingPunct="0">
        <a:lnSpc>
          <a:spcPct val="90000"/>
        </a:lnSpc>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5pPr>
      <a:lvl6pPr marL="457200" algn="l" rtl="0" eaLnBrk="0" fontAlgn="base" hangingPunct="0">
        <a:lnSpc>
          <a:spcPct val="90000"/>
        </a:lnSpc>
        <a:spcBef>
          <a:spcPct val="0"/>
        </a:spcBef>
        <a:spcAft>
          <a:spcPct val="0"/>
        </a:spcAft>
        <a:defRPr sz="4400" b="1">
          <a:solidFill>
            <a:schemeClr val="tx2"/>
          </a:solidFill>
          <a:latin typeface="Times New Roman" pitchFamily="-112" charset="0"/>
        </a:defRPr>
      </a:lvl6pPr>
      <a:lvl7pPr marL="914400" algn="l" rtl="0" eaLnBrk="0" fontAlgn="base" hangingPunct="0">
        <a:lnSpc>
          <a:spcPct val="90000"/>
        </a:lnSpc>
        <a:spcBef>
          <a:spcPct val="0"/>
        </a:spcBef>
        <a:spcAft>
          <a:spcPct val="0"/>
        </a:spcAft>
        <a:defRPr sz="4400" b="1">
          <a:solidFill>
            <a:schemeClr val="tx2"/>
          </a:solidFill>
          <a:latin typeface="Times New Roman" pitchFamily="-112" charset="0"/>
        </a:defRPr>
      </a:lvl7pPr>
      <a:lvl8pPr marL="1371600" algn="l" rtl="0" eaLnBrk="0" fontAlgn="base" hangingPunct="0">
        <a:lnSpc>
          <a:spcPct val="90000"/>
        </a:lnSpc>
        <a:spcBef>
          <a:spcPct val="0"/>
        </a:spcBef>
        <a:spcAft>
          <a:spcPct val="0"/>
        </a:spcAft>
        <a:defRPr sz="4400" b="1">
          <a:solidFill>
            <a:schemeClr val="tx2"/>
          </a:solidFill>
          <a:latin typeface="Times New Roman" pitchFamily="-112" charset="0"/>
        </a:defRPr>
      </a:lvl8pPr>
      <a:lvl9pPr marL="1828800" algn="l" rtl="0" eaLnBrk="0" fontAlgn="base" hangingPunct="0">
        <a:lnSpc>
          <a:spcPct val="90000"/>
        </a:lnSpc>
        <a:spcBef>
          <a:spcPct val="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5pPr>
      <a:lvl6pPr marL="25146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rebuchet MS"/>
                <a:ea typeface="Osaka"/>
                <a:cs typeface="Osaka"/>
              </a:defRPr>
            </a:lvl1pPr>
          </a:lstStyle>
          <a:p>
            <a:pPr>
              <a:defRPr/>
            </a:pPr>
            <a:endParaRPr lang="en-US"/>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rebuchet MS"/>
                <a:ea typeface="Osaka"/>
                <a:cs typeface="Osaka"/>
              </a:defRPr>
            </a:lvl1pPr>
          </a:lstStyle>
          <a:p>
            <a:pPr>
              <a:defRPr/>
            </a:pPr>
            <a:endParaRPr lang="en-US"/>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rebuchet MS"/>
                <a:ea typeface="Osaka"/>
                <a:cs typeface="Osaka"/>
              </a:defRPr>
            </a:lvl1pPr>
          </a:lstStyle>
          <a:p>
            <a:pPr>
              <a:defRPr/>
            </a:pPr>
            <a:fld id="{7428DFE3-FB2D-1B44-8888-34E1905159B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459" r:id="rId1"/>
    <p:sldLayoutId id="2147496460" r:id="rId2"/>
    <p:sldLayoutId id="2147496461" r:id="rId3"/>
    <p:sldLayoutId id="2147496462" r:id="rId4"/>
    <p:sldLayoutId id="2147496463" r:id="rId5"/>
    <p:sldLayoutId id="2147496464" r:id="rId6"/>
    <p:sldLayoutId id="2147496465" r:id="rId7"/>
    <p:sldLayoutId id="2147496466" r:id="rId8"/>
    <p:sldLayoutId id="2147496467" r:id="rId9"/>
    <p:sldLayoutId id="2147496468" r:id="rId10"/>
    <p:sldLayoutId id="214749646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02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1"/>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a:cs typeface="ＭＳ Ｐゴシック"/>
              </a:defRPr>
            </a:lvl1pPr>
          </a:lstStyle>
          <a:p>
            <a:pPr>
              <a:defRPr/>
            </a:pPr>
            <a:endParaRPr lang="en-US"/>
          </a:p>
        </p:txBody>
      </p:sp>
      <p:sp>
        <p:nvSpPr>
          <p:cNvPr id="7" name="Slide Number Placeholder 2"/>
          <p:cNvSpPr>
            <a:spLocks noGrp="1"/>
          </p:cNvSpPr>
          <p:nvPr>
            <p:ph type="sldNum" sz="quarter" idx="4"/>
          </p:nvPr>
        </p:nvSpPr>
        <p:spPr bwMode="auto">
          <a:xfrm>
            <a:off x="2895600" y="6248400"/>
            <a:ext cx="5562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latin typeface="Times New Roman" charset="0"/>
                <a:ea typeface="ＭＳ Ｐゴシック" charset="0"/>
                <a:cs typeface="ＭＳ Ｐゴシック" charset="0"/>
              </a:defRPr>
            </a:lvl1pPr>
          </a:lstStyle>
          <a:p>
            <a:pPr>
              <a:defRPr/>
            </a:pPr>
            <a:r>
              <a:rPr lang="en-US"/>
              <a:t>Source</a:t>
            </a:r>
            <a:endParaRPr lang="en-US" sz="1400"/>
          </a:p>
        </p:txBody>
      </p:sp>
    </p:spTree>
  </p:cSld>
  <p:clrMap bg1="lt1" tx1="dk1" bg2="lt2" tx2="dk2" accent1="accent1" accent2="accent2" accent3="accent3" accent4="accent4" accent5="accent5" accent6="accent6" hlink="hlink" folHlink="folHlink"/>
  <p:sldLayoutIdLst>
    <p:sldLayoutId id="2147496644" r:id="rId1"/>
    <p:sldLayoutId id="2147496645" r:id="rId2"/>
    <p:sldLayoutId id="2147496646" r:id="rId3"/>
    <p:sldLayoutId id="2147496647" r:id="rId4"/>
    <p:sldLayoutId id="2147496648" r:id="rId5"/>
    <p:sldLayoutId id="2147496649" r:id="rId6"/>
    <p:sldLayoutId id="2147496650" r:id="rId7"/>
    <p:sldLayoutId id="2147496651" r:id="rId8"/>
    <p:sldLayoutId id="2147496652" r:id="rId9"/>
    <p:sldLayoutId id="2147496653" r:id="rId10"/>
    <p:sldLayoutId id="2147496654" r:id="rId11"/>
  </p:sldLayoutIdLst>
  <p:txStyles>
    <p:titleStyle>
      <a:lvl1pPr algn="ctr" rtl="0" eaLnBrk="0" fontAlgn="base" hangingPunct="0">
        <a:spcBef>
          <a:spcPct val="0"/>
        </a:spcBef>
        <a:spcAft>
          <a:spcPct val="0"/>
        </a:spcAft>
        <a:defRPr sz="4000" b="1">
          <a:solidFill>
            <a:schemeClr val="bg1"/>
          </a:solidFill>
          <a:latin typeface="+mj-lt"/>
          <a:ea typeface="+mj-ea"/>
          <a:cs typeface="+mj-cs"/>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mn-ea"/>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mn-ea"/>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mn-ea"/>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mn-ea"/>
        </a:defRPr>
      </a:lvl5pPr>
      <a:lvl6pPr marL="2514600" indent="-228600" algn="l" rtl="0" eaLnBrk="0" fontAlgn="base" hangingPunct="0">
        <a:spcBef>
          <a:spcPct val="20000"/>
        </a:spcBef>
        <a:spcAft>
          <a:spcPct val="0"/>
        </a:spcAft>
        <a:buChar char="»"/>
        <a:defRPr sz="2000">
          <a:solidFill>
            <a:schemeClr val="tx1"/>
          </a:solidFill>
          <a:latin typeface="Times New Roman" charset="0"/>
          <a:ea typeface="+mn-ea"/>
        </a:defRPr>
      </a:lvl6pPr>
      <a:lvl7pPr marL="2971800" indent="-228600" algn="l" rtl="0" eaLnBrk="0" fontAlgn="base" hangingPunct="0">
        <a:spcBef>
          <a:spcPct val="20000"/>
        </a:spcBef>
        <a:spcAft>
          <a:spcPct val="0"/>
        </a:spcAft>
        <a:buChar char="»"/>
        <a:defRPr sz="2000">
          <a:solidFill>
            <a:schemeClr val="tx1"/>
          </a:solidFill>
          <a:latin typeface="Times New Roman" charset="0"/>
          <a:ea typeface="+mn-ea"/>
        </a:defRPr>
      </a:lvl7pPr>
      <a:lvl8pPr marL="3429000" indent="-228600" algn="l" rtl="0" eaLnBrk="0" fontAlgn="base" hangingPunct="0">
        <a:spcBef>
          <a:spcPct val="20000"/>
        </a:spcBef>
        <a:spcAft>
          <a:spcPct val="0"/>
        </a:spcAft>
        <a:buChar char="»"/>
        <a:defRPr sz="2000">
          <a:solidFill>
            <a:schemeClr val="tx1"/>
          </a:solidFill>
          <a:latin typeface="Times New Roman" charset="0"/>
          <a:ea typeface="+mn-ea"/>
        </a:defRPr>
      </a:lvl8pPr>
      <a:lvl9pPr marL="3886200" indent="-228600" algn="l" rtl="0" eaLnBrk="0" fontAlgn="base" hangingPunct="0">
        <a:spcBef>
          <a:spcPct val="20000"/>
        </a:spcBef>
        <a:spcAft>
          <a:spcPct val="0"/>
        </a:spcAft>
        <a:buChar char="»"/>
        <a:defRPr sz="2000">
          <a:solidFill>
            <a:schemeClr val="tx1"/>
          </a:solidFill>
          <a:latin typeface="Times New Roman" charset="0"/>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8099"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8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a:latin typeface="Arial" pitchFamily="-128" charset="0"/>
                <a:ea typeface="+mn-ea"/>
                <a:cs typeface="+mn-cs"/>
              </a:defRPr>
            </a:lvl1pPr>
          </a:lstStyle>
          <a:p>
            <a:pPr>
              <a:defRPr/>
            </a:pPr>
            <a:endParaRPr lang="en-US"/>
          </a:p>
        </p:txBody>
      </p:sp>
      <p:sp>
        <p:nvSpPr>
          <p:cNvPr id="388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Arial" pitchFamily="-128" charset="0"/>
                <a:ea typeface="+mn-ea"/>
                <a:cs typeface="+mn-cs"/>
              </a:defRPr>
            </a:lvl1pPr>
          </a:lstStyle>
          <a:p>
            <a:pPr>
              <a:defRPr/>
            </a:pPr>
            <a:endParaRPr lang="en-US"/>
          </a:p>
        </p:txBody>
      </p:sp>
      <p:sp>
        <p:nvSpPr>
          <p:cNvPr id="388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Arial" charset="0"/>
              </a:defRPr>
            </a:lvl1pPr>
          </a:lstStyle>
          <a:p>
            <a:pPr>
              <a:defRPr/>
            </a:pPr>
            <a:fld id="{DDC47999-071A-BF4C-B2C1-6D454766906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352" r:id="rId1"/>
    <p:sldLayoutId id="2147496353" r:id="rId2"/>
    <p:sldLayoutId id="2147496354" r:id="rId3"/>
    <p:sldLayoutId id="2147496355" r:id="rId4"/>
    <p:sldLayoutId id="2147496356" r:id="rId5"/>
    <p:sldLayoutId id="2147496357" r:id="rId6"/>
    <p:sldLayoutId id="2147496358" r:id="rId7"/>
    <p:sldLayoutId id="2147496359" r:id="rId8"/>
    <p:sldLayoutId id="2147496360" r:id="rId9"/>
    <p:sldLayoutId id="2147496361" r:id="rId10"/>
    <p:sldLayoutId id="214749636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2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2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l" eaLnBrk="0" hangingPunct="0">
              <a:defRPr sz="1400">
                <a:solidFill>
                  <a:srgbClr val="FFFF66"/>
                </a:solidFill>
                <a:latin typeface="Tahoma"/>
                <a:ea typeface="ＭＳ Ｐゴシック"/>
                <a:cs typeface="ＭＳ Ｐゴシック"/>
              </a:defRPr>
            </a:lvl1pPr>
          </a:lstStyle>
          <a:p>
            <a:pPr>
              <a:defRPr/>
            </a:pPr>
            <a:endParaRPr lang="en-US"/>
          </a:p>
        </p:txBody>
      </p:sp>
      <p:sp>
        <p:nvSpPr>
          <p:cNvPr id="392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ahoma"/>
                <a:ea typeface="ＭＳ Ｐゴシック"/>
                <a:cs typeface="ＭＳ Ｐゴシック"/>
              </a:defRPr>
            </a:lvl1pPr>
          </a:lstStyle>
          <a:p>
            <a:pPr>
              <a:defRPr/>
            </a:pPr>
            <a:endParaRPr lang="en-US"/>
          </a:p>
        </p:txBody>
      </p:sp>
      <p:sp>
        <p:nvSpPr>
          <p:cNvPr id="392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ahoma"/>
                <a:ea typeface="ＭＳ Ｐゴシック" charset="0"/>
                <a:cs typeface="ＭＳ Ｐゴシック" charset="0"/>
              </a:defRPr>
            </a:lvl1pPr>
          </a:lstStyle>
          <a:p>
            <a:pPr>
              <a:defRPr/>
            </a:pPr>
            <a:fld id="{010EEA8B-FF0C-1847-A13F-E086AFD0A65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655" r:id="rId1"/>
    <p:sldLayoutId id="2147496656" r:id="rId2"/>
    <p:sldLayoutId id="2147496657" r:id="rId3"/>
    <p:sldLayoutId id="2147496658" r:id="rId4"/>
    <p:sldLayoutId id="2147496659" r:id="rId5"/>
    <p:sldLayoutId id="2147496660" r:id="rId6"/>
    <p:sldLayoutId id="2147496661" r:id="rId7"/>
    <p:sldLayoutId id="2147496662" r:id="rId8"/>
    <p:sldLayoutId id="2147496663" r:id="rId9"/>
    <p:sldLayoutId id="2147496664" r:id="rId10"/>
    <p:sldLayoutId id="2147496665"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6pPr>
      <a:lvl7pPr marL="914400"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7pPr>
      <a:lvl8pPr marL="1371600"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8pPr>
      <a:lvl9pPr marL="1828800"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Tahoma"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Tahoma" charset="0"/>
        <a:buChar char="•"/>
        <a:defRPr sz="2400">
          <a:solidFill>
            <a:schemeClr val="tx1"/>
          </a:solidFill>
          <a:latin typeface="+mn-lt"/>
          <a:ea typeface="+mn-ea"/>
          <a:cs typeface="Geneva" charset="0"/>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4786" name="Group 2"/>
          <p:cNvGrpSpPr>
            <a:grpSpLocks/>
          </p:cNvGrpSpPr>
          <p:nvPr/>
        </p:nvGrpSpPr>
        <p:grpSpPr bwMode="auto">
          <a:xfrm>
            <a:off x="381000" y="457200"/>
            <a:ext cx="8397875" cy="5562600"/>
            <a:chOff x="240" y="288"/>
            <a:chExt cx="5290" cy="3504"/>
          </a:xfrm>
        </p:grpSpPr>
        <p:sp>
          <p:nvSpPr>
            <p:cNvPr id="374792"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eaLnBrk="1" hangingPunct="1"/>
              <a:endParaRPr lang="en-US">
                <a:solidFill>
                  <a:srgbClr val="FFFFFF"/>
                </a:solidFill>
                <a:ea typeface="ＭＳ Ｐゴシック" charset="0"/>
                <a:cs typeface="ＭＳ Ｐゴシック" charset="0"/>
              </a:endParaRPr>
            </a:p>
          </p:txBody>
        </p:sp>
        <p:sp>
          <p:nvSpPr>
            <p:cNvPr id="374793"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FFFFFF"/>
                </a:solidFill>
                <a:ea typeface="ＭＳ Ｐゴシック" charset="0"/>
                <a:cs typeface="ＭＳ Ｐゴシック" charset="0"/>
              </a:endParaRPr>
            </a:p>
          </p:txBody>
        </p:sp>
        <p:sp>
          <p:nvSpPr>
            <p:cNvPr id="374794"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374787"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74788"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8"/>
          <p:cNvSpPr>
            <a:spLocks noGrp="1" noChangeArrowheads="1"/>
          </p:cNvSpPr>
          <p:nvPr>
            <p:ph type="dt" sz="half" idx="2"/>
          </p:nvPr>
        </p:nvSpPr>
        <p:spPr bwMode="auto">
          <a:xfrm>
            <a:off x="536575" y="6248400"/>
            <a:ext cx="2054225"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l" eaLnBrk="1" hangingPunct="1">
              <a:defRPr sz="1000">
                <a:solidFill>
                  <a:srgbClr val="FFFFFF"/>
                </a:solidFill>
                <a:latin typeface="Arial"/>
                <a:ea typeface="ＭＳ Ｐゴシック"/>
                <a:cs typeface="ＭＳ Ｐゴシック"/>
              </a:defRPr>
            </a:lvl1pPr>
          </a:lstStyle>
          <a:p>
            <a:pPr>
              <a:defRPr/>
            </a:pPr>
            <a:endParaRPr lang="en-US"/>
          </a:p>
        </p:txBody>
      </p:sp>
      <p:sp>
        <p:nvSpPr>
          <p:cNvPr id="16" name="Rectangle 9"/>
          <p:cNvSpPr>
            <a:spLocks noGrp="1" noChangeArrowheads="1"/>
          </p:cNvSpPr>
          <p:nvPr>
            <p:ph type="ftr" sz="quarter" idx="3"/>
          </p:nvPr>
        </p:nvSpPr>
        <p:spPr bwMode="auto">
          <a:xfrm>
            <a:off x="3251200" y="6248400"/>
            <a:ext cx="2887663"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000">
                <a:solidFill>
                  <a:srgbClr val="FFFFFF"/>
                </a:solidFill>
                <a:latin typeface="Arial"/>
                <a:ea typeface="ＭＳ Ｐゴシック"/>
                <a:cs typeface="ＭＳ Ｐゴシック"/>
              </a:defRPr>
            </a:lvl1pPr>
          </a:lstStyle>
          <a:p>
            <a:pPr>
              <a:defRPr/>
            </a:pPr>
            <a:endParaRPr lang="en-US"/>
          </a:p>
        </p:txBody>
      </p:sp>
      <p:sp>
        <p:nvSpPr>
          <p:cNvPr id="17" name="Rectangle 10"/>
          <p:cNvSpPr>
            <a:spLocks noGrp="1" noChangeArrowheads="1"/>
          </p:cNvSpPr>
          <p:nvPr>
            <p:ph type="sldNum" sz="quarter" idx="4"/>
          </p:nvPr>
        </p:nvSpPr>
        <p:spPr bwMode="auto">
          <a:xfrm>
            <a:off x="6788150" y="6257925"/>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latin typeface="Arial" charset="0"/>
                <a:ea typeface="ＭＳ Ｐゴシック" charset="0"/>
                <a:cs typeface="ＭＳ Ｐゴシック" charset="0"/>
              </a:defRPr>
            </a:lvl1pPr>
          </a:lstStyle>
          <a:p>
            <a:pPr>
              <a:defRPr/>
            </a:pPr>
            <a:fld id="{0C23C420-8CA2-F34F-B614-C3DE498F2A5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666" r:id="rId1"/>
    <p:sldLayoutId id="2147496667" r:id="rId2"/>
    <p:sldLayoutId id="2147496668" r:id="rId3"/>
    <p:sldLayoutId id="2147496669" r:id="rId4"/>
    <p:sldLayoutId id="2147496670" r:id="rId5"/>
    <p:sldLayoutId id="2147496671" r:id="rId6"/>
    <p:sldLayoutId id="2147496672" r:id="rId7"/>
    <p:sldLayoutId id="2147496673" r:id="rId8"/>
    <p:sldLayoutId id="2147496674" r:id="rId9"/>
    <p:sldLayoutId id="2147496675" r:id="rId10"/>
    <p:sldLayoutId id="2147496676"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6pPr>
      <a:lvl7pPr marL="914400"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7pPr>
      <a:lvl8pPr marL="1371600"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8pPr>
      <a:lvl9pPr marL="1828800"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8099"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8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a:solidFill>
                  <a:srgbClr val="FFFFFF"/>
                </a:solidFill>
                <a:latin typeface="Arial"/>
                <a:ea typeface="ＭＳ Ｐゴシック"/>
                <a:cs typeface="ＭＳ Ｐゴシック"/>
              </a:defRPr>
            </a:lvl1pPr>
          </a:lstStyle>
          <a:p>
            <a:pPr>
              <a:defRPr/>
            </a:pPr>
            <a:endParaRPr lang="en-US"/>
          </a:p>
        </p:txBody>
      </p:sp>
      <p:sp>
        <p:nvSpPr>
          <p:cNvPr id="388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latin typeface="Arial"/>
                <a:ea typeface="ＭＳ Ｐゴシック"/>
                <a:cs typeface="ＭＳ Ｐゴシック"/>
              </a:defRPr>
            </a:lvl1pPr>
          </a:lstStyle>
          <a:p>
            <a:pPr>
              <a:defRPr/>
            </a:pPr>
            <a:endParaRPr lang="en-US"/>
          </a:p>
        </p:txBody>
      </p:sp>
      <p:sp>
        <p:nvSpPr>
          <p:cNvPr id="388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latin typeface="Arial" charset="0"/>
                <a:ea typeface="ＭＳ Ｐゴシック" charset="0"/>
                <a:cs typeface="ＭＳ Ｐゴシック" charset="0"/>
              </a:defRPr>
            </a:lvl1pPr>
          </a:lstStyle>
          <a:p>
            <a:pPr>
              <a:defRPr/>
            </a:pPr>
            <a:fld id="{0AD49570-84C2-604B-8358-0D968AA89A9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677" r:id="rId1"/>
    <p:sldLayoutId id="2147496678" r:id="rId2"/>
    <p:sldLayoutId id="2147496679" r:id="rId3"/>
    <p:sldLayoutId id="2147496680" r:id="rId4"/>
    <p:sldLayoutId id="2147496681" r:id="rId5"/>
    <p:sldLayoutId id="2147496682" r:id="rId6"/>
    <p:sldLayoutId id="2147496683" r:id="rId7"/>
    <p:sldLayoutId id="2147496684" r:id="rId8"/>
    <p:sldLayoutId id="2147496685" r:id="rId9"/>
    <p:sldLayoutId id="2147496686" r:id="rId10"/>
    <p:sldLayoutId id="214749668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6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8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90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62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44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FFFFFF"/>
                </a:solidFill>
                <a:latin typeface="Trebuchet MS"/>
                <a:ea typeface="ヒラギノ角ゴ Pro W3"/>
                <a:cs typeface="ヒラギノ角ゴ Pro W3"/>
              </a:defRPr>
            </a:lvl1pPr>
          </a:lstStyle>
          <a:p>
            <a:pPr>
              <a:defRPr/>
            </a:pPr>
            <a:endParaRPr lang="en-US"/>
          </a:p>
        </p:txBody>
      </p:sp>
      <p:sp>
        <p:nvSpPr>
          <p:cNvPr id="4044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rebuchet MS"/>
                <a:ea typeface="ヒラギノ角ゴ Pro W3"/>
                <a:cs typeface="ヒラギノ角ゴ Pro W3"/>
              </a:defRPr>
            </a:lvl1pPr>
          </a:lstStyle>
          <a:p>
            <a:pPr>
              <a:defRPr/>
            </a:pPr>
            <a:endParaRPr lang="en-US"/>
          </a:p>
        </p:txBody>
      </p:sp>
      <p:sp>
        <p:nvSpPr>
          <p:cNvPr id="4044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rebuchet MS"/>
                <a:ea typeface="ヒラギノ角ゴ Pro W3"/>
                <a:cs typeface="ヒラギノ角ゴ Pro W3"/>
              </a:defRPr>
            </a:lvl1pPr>
          </a:lstStyle>
          <a:p>
            <a:pPr>
              <a:defRPr/>
            </a:pPr>
            <a:fld id="{8E895EC4-2199-6F44-A3E0-2AE578A51D2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481" r:id="rId1"/>
    <p:sldLayoutId id="2147496482" r:id="rId2"/>
    <p:sldLayoutId id="2147496483" r:id="rId3"/>
    <p:sldLayoutId id="2147496484" r:id="rId4"/>
    <p:sldLayoutId id="2147496485" r:id="rId5"/>
    <p:sldLayoutId id="2147496486" r:id="rId6"/>
    <p:sldLayoutId id="2147496487" r:id="rId7"/>
    <p:sldLayoutId id="2147496488" r:id="rId8"/>
    <p:sldLayoutId id="2147496489" r:id="rId9"/>
    <p:sldLayoutId id="2147496490" r:id="rId10"/>
    <p:sldLayoutId id="214749649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5pPr>
      <a:lvl6pPr marL="457200"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6pPr>
      <a:lvl7pPr marL="914400"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7pPr>
      <a:lvl8pPr marL="1371600"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8pPr>
      <a:lvl9pPr marL="1828800"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Font typeface="Wingdings" charset="0"/>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s"/>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s"/>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3090" name="Rectangle 2"/>
          <p:cNvSpPr>
            <a:spLocks noGrp="1" noChangeArrowheads="1"/>
          </p:cNvSpPr>
          <p:nvPr>
            <p:ph type="title"/>
          </p:nvPr>
        </p:nvSpPr>
        <p:spPr bwMode="auto">
          <a:xfrm>
            <a:off x="685800" y="381000"/>
            <a:ext cx="77724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62854" name="Rectangle 6"/>
          <p:cNvSpPr>
            <a:spLocks noGrp="1" noChangeArrowheads="1"/>
          </p:cNvSpPr>
          <p:nvPr>
            <p:ph type="body" idx="1"/>
          </p:nvPr>
        </p:nvSpPr>
        <p:spPr bwMode="auto">
          <a:xfrm>
            <a:off x="685800" y="1828800"/>
            <a:ext cx="7772400" cy="4267200"/>
          </a:xfrm>
          <a:prstGeom prst="rect">
            <a:avLst/>
          </a:prstGeom>
          <a:noFill/>
          <a:ln w="12700" cap="sq">
            <a:noFill/>
            <a:miter lim="800000"/>
            <a:headEnd type="none" w="sm" len="sm"/>
            <a:tailEnd type="none" w="sm" len="sm"/>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quarter" idx="2"/>
          </p:nvPr>
        </p:nvSpPr>
        <p:spPr bwMode="auto">
          <a:xfrm>
            <a:off x="685800" y="6324600"/>
            <a:ext cx="1905000" cy="457200"/>
          </a:xfrm>
          <a:prstGeom prst="rect">
            <a:avLst/>
          </a:prstGeom>
          <a:ln w="12700" cap="sq">
            <a:miter lim="800000"/>
            <a:headEnd type="none" w="sm" len="sm"/>
            <a:tailEnd type="none" w="sm" len="sm"/>
          </a:ln>
        </p:spPr>
        <p:txBody>
          <a:bodyPr vert="horz" wrap="square" lIns="91440" tIns="45720" rIns="91440" bIns="45720" numCol="1" anchor="b" anchorCtr="0" compatLnSpc="1">
            <a:prstTxWarp prst="textNoShape">
              <a:avLst/>
            </a:prstTxWarp>
          </a:bodyPr>
          <a:lstStyle>
            <a:lvl1pPr algn="l" eaLnBrk="1" hangingPunct="1">
              <a:spcBef>
                <a:spcPct val="50000"/>
              </a:spcBef>
              <a:defRPr sz="1400">
                <a:solidFill>
                  <a:srgbClr val="000000"/>
                </a:solidFill>
                <a:latin typeface="Arial"/>
                <a:ea typeface="ＭＳ Ｐゴシック"/>
                <a:cs typeface="ＭＳ Ｐゴシック"/>
              </a:defRPr>
            </a:lvl1pPr>
          </a:lstStyle>
          <a:p>
            <a:pPr>
              <a:defRPr/>
            </a:pPr>
            <a:endParaRPr lang="en-US"/>
          </a:p>
        </p:txBody>
      </p:sp>
      <p:sp>
        <p:nvSpPr>
          <p:cNvPr id="8" name="Rectangle 5"/>
          <p:cNvSpPr>
            <a:spLocks noGrp="1" noChangeArrowheads="1"/>
          </p:cNvSpPr>
          <p:nvPr>
            <p:ph type="ftr" sz="quarter" idx="3"/>
          </p:nvPr>
        </p:nvSpPr>
        <p:spPr bwMode="auto">
          <a:xfrm>
            <a:off x="3124200" y="6324600"/>
            <a:ext cx="2895600" cy="457200"/>
          </a:xfrm>
          <a:prstGeom prst="rect">
            <a:avLst/>
          </a:prstGeom>
          <a:ln w="12700" cap="sq">
            <a:miter lim="800000"/>
            <a:headEnd type="none" w="sm" len="sm"/>
            <a:tailEnd type="none" w="sm" len="sm"/>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solidFill>
                  <a:srgbClr val="000000"/>
                </a:solidFill>
                <a:latin typeface="Arial"/>
                <a:ea typeface="ＭＳ Ｐゴシック"/>
                <a:cs typeface="ＭＳ Ｐゴシック"/>
              </a:defRPr>
            </a:lvl1pPr>
          </a:lstStyle>
          <a:p>
            <a:pPr>
              <a:defRPr/>
            </a:pPr>
            <a:endParaRPr lang="en-US"/>
          </a:p>
        </p:txBody>
      </p:sp>
      <p:sp>
        <p:nvSpPr>
          <p:cNvPr id="9" name="Rectangle 6"/>
          <p:cNvSpPr>
            <a:spLocks noGrp="1" noChangeArrowheads="1"/>
          </p:cNvSpPr>
          <p:nvPr>
            <p:ph type="sldNum" sz="quarter" idx="4"/>
          </p:nvPr>
        </p:nvSpPr>
        <p:spPr bwMode="auto">
          <a:xfrm>
            <a:off x="6553200" y="6324600"/>
            <a:ext cx="1905000" cy="457200"/>
          </a:xfrm>
          <a:prstGeom prst="rect">
            <a:avLst/>
          </a:prstGeom>
          <a:ln w="12700" cap="sq">
            <a:miter lim="800000"/>
            <a:headEnd type="none" w="sm" len="sm"/>
            <a:tailEnd type="none" w="sm" len="sm"/>
          </a:ln>
        </p:spPr>
        <p:txBody>
          <a:bodyPr vert="horz" wrap="square" lIns="91440" tIns="45720" rIns="91440" bIns="45720" numCol="1" anchor="b" anchorCtr="0" compatLnSpc="1">
            <a:prstTxWarp prst="textNoShape">
              <a:avLst/>
            </a:prstTxWarp>
          </a:bodyPr>
          <a:lstStyle>
            <a:lvl1pPr algn="r" eaLnBrk="1" hangingPunct="1">
              <a:spcBef>
                <a:spcPct val="50000"/>
              </a:spcBef>
              <a:defRPr sz="1400">
                <a:solidFill>
                  <a:srgbClr val="000000"/>
                </a:solidFill>
                <a:latin typeface="Arial" charset="0"/>
                <a:ea typeface="ＭＳ Ｐゴシック" charset="0"/>
                <a:cs typeface="ＭＳ Ｐゴシック" charset="0"/>
              </a:defRPr>
            </a:lvl1pPr>
          </a:lstStyle>
          <a:p>
            <a:pPr>
              <a:defRPr/>
            </a:pPr>
            <a:fld id="{D3AB7B18-2FEA-154A-81D0-1D1C828306C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721" r:id="rId1"/>
    <p:sldLayoutId id="2147496722" r:id="rId2"/>
    <p:sldLayoutId id="2147496723" r:id="rId3"/>
    <p:sldLayoutId id="2147496724" r:id="rId4"/>
    <p:sldLayoutId id="2147496725" r:id="rId5"/>
    <p:sldLayoutId id="2147496726" r:id="rId6"/>
    <p:sldLayoutId id="2147496727" r:id="rId7"/>
    <p:sldLayoutId id="2147496728" r:id="rId8"/>
    <p:sldLayoutId id="2147496729" r:id="rId9"/>
    <p:sldLayoutId id="2147496730" r:id="rId10"/>
    <p:sldLayoutId id="2147496731" r:id="rId11"/>
  </p:sldLayoutIdLst>
  <p:txStyles>
    <p:titleStyle>
      <a:lvl1pPr algn="l" rtl="0" eaLnBrk="0" fontAlgn="base" hangingPunct="0">
        <a:lnSpc>
          <a:spcPct val="90000"/>
        </a:lnSpc>
        <a:spcBef>
          <a:spcPct val="20000"/>
        </a:spcBef>
        <a:spcAft>
          <a:spcPct val="0"/>
        </a:spcAft>
        <a:defRPr sz="4400" b="1">
          <a:solidFill>
            <a:schemeClr val="tx2"/>
          </a:solidFill>
          <a:latin typeface="+mj-lt"/>
          <a:ea typeface="+mj-ea"/>
          <a:cs typeface="+mj-cs"/>
        </a:defRPr>
      </a:lvl1pPr>
      <a:lvl2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5pPr>
      <a:lvl6pPr marL="457200"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6pPr>
      <a:lvl7pPr marL="914400"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7pPr>
      <a:lvl8pPr marL="1371600"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8pPr>
      <a:lvl9pPr marL="1828800"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9pPr>
    </p:titleStyle>
    <p:bodyStyle>
      <a:lvl1pPr marL="342900" indent="-342900" algn="l" rtl="0" eaLnBrk="0" fontAlgn="base" hangingPunct="0">
        <a:lnSpc>
          <a:spcPct val="90000"/>
        </a:lnSpc>
        <a:spcBef>
          <a:spcPct val="20000"/>
        </a:spcBef>
        <a:spcAft>
          <a:spcPct val="0"/>
        </a:spcAft>
        <a:buClr>
          <a:schemeClr val="bg2"/>
        </a:buClr>
        <a:buSzPct val="85000"/>
        <a:buFont typeface="Wingdings" charset="0"/>
        <a:buChar char="v"/>
        <a:defRPr sz="3000">
          <a:solidFill>
            <a:schemeClr val="tx1"/>
          </a:solidFill>
          <a:latin typeface="+mn-lt"/>
          <a:ea typeface="+mn-ea"/>
          <a:cs typeface="+mn-cs"/>
        </a:defRPr>
      </a:lvl1pPr>
      <a:lvl2pPr marL="742950" indent="-28575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mn-ea"/>
        </a:defRPr>
      </a:lvl2pPr>
      <a:lvl3pPr marL="1143000" indent="-22860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mn-ea"/>
        </a:defRPr>
      </a:lvl3pPr>
      <a:lvl4pPr marL="1600200" indent="-22860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mn-ea"/>
        </a:defRPr>
      </a:lvl4pPr>
      <a:lvl5pPr marL="2057400" indent="-22860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mn-ea"/>
        </a:defRPr>
      </a:lvl5pPr>
      <a:lvl6pPr marL="2514600" indent="-22860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mn-ea"/>
        </a:defRPr>
      </a:lvl6pPr>
      <a:lvl7pPr marL="2971800" indent="-22860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mn-ea"/>
        </a:defRPr>
      </a:lvl7pPr>
      <a:lvl8pPr marL="3429000" indent="-22860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mn-ea"/>
        </a:defRPr>
      </a:lvl8pPr>
      <a:lvl9pPr marL="3886200" indent="-22860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720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12700" dist="12698"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20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12700" dist="12698"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20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Copperplate Gothic Light"/>
                <a:ea typeface="MS Pゴシック"/>
                <a:cs typeface="MS Pゴシック"/>
              </a:defRPr>
            </a:lvl1pPr>
          </a:lstStyle>
          <a:p>
            <a:pPr>
              <a:defRPr/>
            </a:pPr>
            <a:endParaRPr lang="en-US"/>
          </a:p>
        </p:txBody>
      </p:sp>
      <p:sp>
        <p:nvSpPr>
          <p:cNvPr id="4720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Copperplate Gothic Light"/>
                <a:ea typeface="MS Pゴシック"/>
                <a:cs typeface="MS Pゴシック"/>
              </a:defRPr>
            </a:lvl1pPr>
          </a:lstStyle>
          <a:p>
            <a:pPr>
              <a:defRPr/>
            </a:pPr>
            <a:endParaRPr lang="en-US"/>
          </a:p>
        </p:txBody>
      </p:sp>
      <p:sp>
        <p:nvSpPr>
          <p:cNvPr id="4720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Copperplate Gothic Light" charset="0"/>
                <a:ea typeface="MS Pゴシック" charset="0"/>
                <a:cs typeface="MS Pゴシック" charset="0"/>
              </a:defRPr>
            </a:lvl1pPr>
          </a:lstStyle>
          <a:p>
            <a:fld id="{326D0A9B-8D16-A942-9F10-54256E6C15C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9650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Copperplate Gothic Light" pitchFamily="-112" charset="0"/>
          <a:ea typeface="ＭＳ Ｐゴシック" charset="0"/>
          <a:cs typeface="MS Pゴシック" pitchFamily="-92" charset="-128"/>
        </a:defRPr>
      </a:lvl2pPr>
      <a:lvl3pPr algn="ctr" rtl="0" eaLnBrk="0" fontAlgn="base" hangingPunct="0">
        <a:spcBef>
          <a:spcPct val="0"/>
        </a:spcBef>
        <a:spcAft>
          <a:spcPct val="0"/>
        </a:spcAft>
        <a:defRPr sz="4400">
          <a:solidFill>
            <a:schemeClr val="tx2"/>
          </a:solidFill>
          <a:latin typeface="Copperplate Gothic Light" pitchFamily="-112" charset="0"/>
          <a:ea typeface="ＭＳ Ｐゴシック" charset="0"/>
          <a:cs typeface="MS Pゴシック" pitchFamily="-92" charset="-128"/>
        </a:defRPr>
      </a:lvl3pPr>
      <a:lvl4pPr algn="ctr" rtl="0" eaLnBrk="0" fontAlgn="base" hangingPunct="0">
        <a:spcBef>
          <a:spcPct val="0"/>
        </a:spcBef>
        <a:spcAft>
          <a:spcPct val="0"/>
        </a:spcAft>
        <a:defRPr sz="4400">
          <a:solidFill>
            <a:schemeClr val="tx2"/>
          </a:solidFill>
          <a:latin typeface="Copperplate Gothic Light" pitchFamily="-112" charset="0"/>
          <a:ea typeface="ＭＳ Ｐゴシック" charset="0"/>
          <a:cs typeface="MS Pゴシック" pitchFamily="-92" charset="-128"/>
        </a:defRPr>
      </a:lvl4pPr>
      <a:lvl5pPr algn="ctr" rtl="0" eaLnBrk="0" fontAlgn="base" hangingPunct="0">
        <a:spcBef>
          <a:spcPct val="0"/>
        </a:spcBef>
        <a:spcAft>
          <a:spcPct val="0"/>
        </a:spcAft>
        <a:defRPr sz="4400">
          <a:solidFill>
            <a:schemeClr val="tx2"/>
          </a:solidFill>
          <a:latin typeface="Copperplate Gothic Light" pitchFamily="-112" charset="0"/>
          <a:ea typeface="ＭＳ Ｐゴシック" charset="0"/>
          <a:cs typeface="MS Pゴシック" pitchFamily="-92" charset="-128"/>
        </a:defRPr>
      </a:lvl5pPr>
      <a:lvl6pPr marL="457200" algn="ctr" rtl="0" eaLnBrk="0" fontAlgn="base" hangingPunct="0">
        <a:spcBef>
          <a:spcPct val="0"/>
        </a:spcBef>
        <a:spcAft>
          <a:spcPct val="0"/>
        </a:spcAft>
        <a:defRPr sz="4400">
          <a:solidFill>
            <a:schemeClr val="tx2"/>
          </a:solidFill>
          <a:latin typeface="Copperplate Gothic Light" pitchFamily="-112" charset="0"/>
          <a:ea typeface="MS Pゴシック" pitchFamily="-92" charset="-128"/>
          <a:cs typeface="MS Pゴシック" pitchFamily="-92" charset="-128"/>
        </a:defRPr>
      </a:lvl6pPr>
      <a:lvl7pPr marL="914400" algn="ctr" rtl="0" eaLnBrk="0" fontAlgn="base" hangingPunct="0">
        <a:spcBef>
          <a:spcPct val="0"/>
        </a:spcBef>
        <a:spcAft>
          <a:spcPct val="0"/>
        </a:spcAft>
        <a:defRPr sz="4400">
          <a:solidFill>
            <a:schemeClr val="tx2"/>
          </a:solidFill>
          <a:latin typeface="Copperplate Gothic Light" pitchFamily="-112" charset="0"/>
          <a:ea typeface="MS Pゴシック" pitchFamily="-92" charset="-128"/>
          <a:cs typeface="MS Pゴシック" pitchFamily="-92" charset="-128"/>
        </a:defRPr>
      </a:lvl7pPr>
      <a:lvl8pPr marL="1371600" algn="ctr" rtl="0" eaLnBrk="0" fontAlgn="base" hangingPunct="0">
        <a:spcBef>
          <a:spcPct val="0"/>
        </a:spcBef>
        <a:spcAft>
          <a:spcPct val="0"/>
        </a:spcAft>
        <a:defRPr sz="4400">
          <a:solidFill>
            <a:schemeClr val="tx2"/>
          </a:solidFill>
          <a:latin typeface="Copperplate Gothic Light" pitchFamily="-112" charset="0"/>
          <a:ea typeface="MS Pゴシック" pitchFamily="-92" charset="-128"/>
          <a:cs typeface="MS Pゴシック" pitchFamily="-92" charset="-128"/>
        </a:defRPr>
      </a:lvl8pPr>
      <a:lvl9pPr marL="1828800" algn="ctr" rtl="0" eaLnBrk="0" fontAlgn="base" hangingPunct="0">
        <a:spcBef>
          <a:spcPct val="0"/>
        </a:spcBef>
        <a:spcAft>
          <a:spcPct val="0"/>
        </a:spcAft>
        <a:defRPr sz="4400">
          <a:solidFill>
            <a:schemeClr val="tx2"/>
          </a:solidFill>
          <a:latin typeface="Copperplate Gothic Light"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Wingdings" pitchFamily="-112" charset="2"/>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Wingdings" pitchFamily="-112" charset="2"/>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Wingdings" pitchFamily="-112" charset="2"/>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Wingdings" pitchFamily="-112"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7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7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charset="0"/>
                <a:ea typeface="ＭＳ Ｐゴシック"/>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ＭＳ Ｐゴシック" charset="0"/>
                <a:cs typeface="ＭＳ Ｐゴシック" charset="0"/>
              </a:defRPr>
            </a:lvl1pPr>
          </a:lstStyle>
          <a:p>
            <a:pPr>
              <a:defRPr/>
            </a:pPr>
            <a:fld id="{459D67E3-3CED-2B4F-A021-7B9B1EE72CA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732" r:id="rId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pitchFamily="-112" charset="-128"/>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endParaRPr lang="en-US">
                <a:solidFill>
                  <a:srgbClr val="FFFFFF"/>
                </a:solidFill>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endParaRPr lang="en-US">
                <a:solidFill>
                  <a:srgbClr val="FFFFFF"/>
                </a:solidFill>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endParaRPr lang="en-US">
                <a:solidFill>
                  <a:srgbClr val="FFFFFF"/>
                </a:solidFill>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lgn="l"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3212999065"/>
      </p:ext>
    </p:extLst>
  </p:cSld>
  <p:clrMap bg1="dk2" tx1="lt1" bg2="dk1" tx2="lt2" accent1="accent1" accent2="accent2" accent3="accent3" accent4="accent4" accent5="accent5" accent6="accent6" hlink="hlink" folHlink="folHlink"/>
  <p:sldLayoutIdLst>
    <p:sldLayoutId id="2147496799" r:id="rId1"/>
    <p:sldLayoutId id="2147496800" r:id="rId2"/>
    <p:sldLayoutId id="2147496801" r:id="rId3"/>
    <p:sldLayoutId id="2147496802" r:id="rId4"/>
    <p:sldLayoutId id="2147496803" r:id="rId5"/>
    <p:sldLayoutId id="2147496804" r:id="rId6"/>
    <p:sldLayoutId id="2147496805" r:id="rId7"/>
    <p:sldLayoutId id="2147496806" r:id="rId8"/>
    <p:sldLayoutId id="2147496807" r:id="rId9"/>
    <p:sldLayoutId id="2147496808" r:id="rId10"/>
    <p:sldLayoutId id="214749680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38380348"/>
      </p:ext>
    </p:extLst>
  </p:cSld>
  <p:clrMap bg1="lt1" tx1="dk1" bg2="lt2" tx2="dk2" accent1="accent1" accent2="accent2" accent3="accent3" accent4="accent4" accent5="accent5" accent6="accent6" hlink="hlink" folHlink="folHlink"/>
  <p:sldLayoutIdLst>
    <p:sldLayoutId id="2147496811" r:id="rId1"/>
    <p:sldLayoutId id="2147496812" r:id="rId2"/>
    <p:sldLayoutId id="2147496813" r:id="rId3"/>
    <p:sldLayoutId id="2147496814" r:id="rId4"/>
    <p:sldLayoutId id="2147496815" r:id="rId5"/>
    <p:sldLayoutId id="2147496816" r:id="rId6"/>
    <p:sldLayoutId id="2147496817" r:id="rId7"/>
    <p:sldLayoutId id="2147496818" r:id="rId8"/>
    <p:sldLayoutId id="2147496819" r:id="rId9"/>
    <p:sldLayoutId id="2147496820" r:id="rId10"/>
    <p:sldLayoutId id="2147496821" r:id="rId11"/>
    <p:sldLayoutId id="2147496822" r:id="rId12"/>
    <p:sldLayoutId id="214749682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28" charset="0"/>
                <a:ea typeface="+mn-ea"/>
                <a:cs typeface="+mn-cs"/>
              </a:defRPr>
            </a:lvl1pPr>
          </a:lstStyle>
          <a:p>
            <a:pPr>
              <a:defRPr/>
            </a:pPr>
            <a:endParaRPr lang="en-US">
              <a:solidFill>
                <a:srgbClr val="000000"/>
              </a:solidFill>
              <a:ea typeface="Osaka"/>
              <a:cs typeface="Osaka"/>
            </a:endParaRPr>
          </a:p>
        </p:txBody>
      </p:sp>
      <p:sp>
        <p:nvSpPr>
          <p:cNvPr id="4802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28" charset="0"/>
                <a:ea typeface="+mn-ea"/>
                <a:cs typeface="+mn-cs"/>
              </a:defRPr>
            </a:lvl1pPr>
          </a:lstStyle>
          <a:p>
            <a:pPr>
              <a:defRPr/>
            </a:pPr>
            <a:endParaRPr lang="en-US">
              <a:solidFill>
                <a:srgbClr val="000000"/>
              </a:solidFill>
              <a:ea typeface="Osaka"/>
              <a:cs typeface="Osaka"/>
            </a:endParaRPr>
          </a:p>
        </p:txBody>
      </p:sp>
      <p:sp>
        <p:nvSpPr>
          <p:cNvPr id="4802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82FE5867-3696-0F45-A95B-A29F40EDFE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3695647"/>
      </p:ext>
    </p:extLst>
  </p:cSld>
  <p:clrMap bg1="lt1" tx1="dk1" bg2="lt2" tx2="dk2" accent1="accent1" accent2="accent2" accent3="accent3" accent4="accent4" accent5="accent5" accent6="accent6" hlink="hlink" folHlink="folHlink"/>
  <p:sldLayoutIdLst>
    <p:sldLayoutId id="2147496862" r:id="rId1"/>
    <p:sldLayoutId id="2147496863" r:id="rId2"/>
    <p:sldLayoutId id="2147496864" r:id="rId3"/>
    <p:sldLayoutId id="2147496865" r:id="rId4"/>
    <p:sldLayoutId id="2147496866" r:id="rId5"/>
    <p:sldLayoutId id="2147496867" r:id="rId6"/>
    <p:sldLayoutId id="2147496868" r:id="rId7"/>
    <p:sldLayoutId id="2147496869" r:id="rId8"/>
    <p:sldLayoutId id="2147496870" r:id="rId9"/>
    <p:sldLayoutId id="2147496871" r:id="rId10"/>
    <p:sldLayoutId id="214749687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5363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363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36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a:defRPr sz="1400">
                <a:latin typeface="Verdana" charset="0"/>
                <a:ea typeface="+mn-ea"/>
                <a:cs typeface="+mn-cs"/>
              </a:defRPr>
            </a:lvl1pPr>
          </a:lstStyle>
          <a:p>
            <a:pPr>
              <a:defRPr/>
            </a:pPr>
            <a:endParaRPr lang="en-US"/>
          </a:p>
        </p:txBody>
      </p:sp>
      <p:sp>
        <p:nvSpPr>
          <p:cNvPr id="4536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Verdana" charset="0"/>
                <a:ea typeface="+mn-ea"/>
                <a:cs typeface="+mn-cs"/>
              </a:defRPr>
            </a:lvl1pPr>
          </a:lstStyle>
          <a:p>
            <a:pPr>
              <a:defRPr/>
            </a:pPr>
            <a:endParaRPr lang="en-US"/>
          </a:p>
        </p:txBody>
      </p:sp>
      <p:sp>
        <p:nvSpPr>
          <p:cNvPr id="4536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Verdana" charset="0"/>
                <a:ea typeface="MS Pゴシック" charset="0"/>
                <a:cs typeface="MS Pゴシック" charset="0"/>
              </a:defRPr>
            </a:lvl1pPr>
          </a:lstStyle>
          <a:p>
            <a:fld id="{342039A2-12C0-CF43-80F9-C6E89EFC8EE7}"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96394" r:id="rId1"/>
    <p:sldLayoutId id="2147496395" r:id="rId2"/>
    <p:sldLayoutId id="2147496396" r:id="rId3"/>
    <p:sldLayoutId id="2147496397" r:id="rId4"/>
    <p:sldLayoutId id="2147496398" r:id="rId5"/>
    <p:sldLayoutId id="2147496399" r:id="rId6"/>
    <p:sldLayoutId id="2147496400" r:id="rId7"/>
    <p:sldLayoutId id="2147496401" r:id="rId8"/>
    <p:sldLayoutId id="2147496402" r:id="rId9"/>
    <p:sldLayoutId id="2147496403" r:id="rId10"/>
    <p:sldLayoutId id="2147496404" r:id="rId11"/>
  </p:sldLayoutIdLst>
  <p:hf sldNum="0" hdr="0"/>
  <p:txStyles>
    <p:titleStyle>
      <a:lvl1pPr algn="ctr" rtl="0" eaLnBrk="0" fontAlgn="base" hangingPunct="0">
        <a:spcBef>
          <a:spcPct val="0"/>
        </a:spcBef>
        <a:spcAft>
          <a:spcPct val="0"/>
        </a:spcAft>
        <a:defRPr sz="4400" b="1">
          <a:solidFill>
            <a:schemeClr val="tx2"/>
          </a:solidFill>
          <a:latin typeface="+mj-lt"/>
          <a:ea typeface="ＭＳ Ｐゴシック" charset="0"/>
          <a:cs typeface="+mj-cs"/>
        </a:defRPr>
      </a:lvl1pPr>
      <a:lvl2pPr algn="ctr" rtl="0" eaLnBrk="0" fontAlgn="base" hangingPunct="0">
        <a:spcBef>
          <a:spcPct val="0"/>
        </a:spcBef>
        <a:spcAft>
          <a:spcPct val="0"/>
        </a:spcAft>
        <a:defRPr sz="4400" b="1">
          <a:solidFill>
            <a:schemeClr val="tx2"/>
          </a:solidFill>
          <a:latin typeface="Verdana" pitchFamily="-112" charset="0"/>
          <a:ea typeface="ＭＳ Ｐゴシック" charset="0"/>
          <a:cs typeface="MS Pゴシック" pitchFamily="-92" charset="-128"/>
        </a:defRPr>
      </a:lvl2pPr>
      <a:lvl3pPr algn="ctr" rtl="0" eaLnBrk="0" fontAlgn="base" hangingPunct="0">
        <a:spcBef>
          <a:spcPct val="0"/>
        </a:spcBef>
        <a:spcAft>
          <a:spcPct val="0"/>
        </a:spcAft>
        <a:defRPr sz="4400" b="1">
          <a:solidFill>
            <a:schemeClr val="tx2"/>
          </a:solidFill>
          <a:latin typeface="Verdana" pitchFamily="-112" charset="0"/>
          <a:ea typeface="ＭＳ Ｐゴシック" charset="0"/>
          <a:cs typeface="MS Pゴシック" pitchFamily="-92" charset="-128"/>
        </a:defRPr>
      </a:lvl3pPr>
      <a:lvl4pPr algn="ctr" rtl="0" eaLnBrk="0" fontAlgn="base" hangingPunct="0">
        <a:spcBef>
          <a:spcPct val="0"/>
        </a:spcBef>
        <a:spcAft>
          <a:spcPct val="0"/>
        </a:spcAft>
        <a:defRPr sz="4400" b="1">
          <a:solidFill>
            <a:schemeClr val="tx2"/>
          </a:solidFill>
          <a:latin typeface="Verdana" pitchFamily="-112" charset="0"/>
          <a:ea typeface="ＭＳ Ｐゴシック" charset="0"/>
          <a:cs typeface="MS Pゴシック" pitchFamily="-92" charset="-128"/>
        </a:defRPr>
      </a:lvl4pPr>
      <a:lvl5pPr algn="ctr" rtl="0" eaLnBrk="0" fontAlgn="base" hangingPunct="0">
        <a:spcBef>
          <a:spcPct val="0"/>
        </a:spcBef>
        <a:spcAft>
          <a:spcPct val="0"/>
        </a:spcAft>
        <a:defRPr sz="4400" b="1">
          <a:solidFill>
            <a:schemeClr val="tx2"/>
          </a:solidFill>
          <a:latin typeface="Verdana" pitchFamily="-112" charset="0"/>
          <a:ea typeface="ＭＳ Ｐゴシック" charset="0"/>
          <a:cs typeface="MS Pゴシック" pitchFamily="-92" charset="-128"/>
        </a:defRPr>
      </a:lvl5pPr>
      <a:lvl6pPr marL="4572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6pPr>
      <a:lvl7pPr marL="9144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7pPr>
      <a:lvl8pPr marL="13716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8pPr>
      <a:lvl9pPr marL="18288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Monotype Sorts" charset="0"/>
        <a:buChar char="D"/>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Monotype Sorts" charset="0"/>
        <a:buChar char="C"/>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D"/>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charset="0"/>
        <a:buChar char="C"/>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D"/>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1143000" y="609600"/>
            <a:ext cx="7315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2590800" y="1981200"/>
            <a:ext cx="6096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6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28" charset="0"/>
                <a:ea typeface="+mn-ea"/>
                <a:cs typeface="+mn-cs"/>
              </a:defRPr>
            </a:lvl1pPr>
          </a:lstStyle>
          <a:p>
            <a:pPr eaLnBrk="0" hangingPunct="0">
              <a:defRPr/>
            </a:pPr>
            <a:endParaRPr lang="en-US">
              <a:solidFill>
                <a:srgbClr val="FFFF00"/>
              </a:solidFill>
              <a:ea typeface="MS Pゴシック"/>
              <a:cs typeface="MS Pゴシック"/>
            </a:endParaRPr>
          </a:p>
        </p:txBody>
      </p:sp>
      <p:sp>
        <p:nvSpPr>
          <p:cNvPr id="386053" name="Rectangle 5"/>
          <p:cNvSpPr>
            <a:spLocks noGrp="1" noChangeArrowheads="1"/>
          </p:cNvSpPr>
          <p:nvPr>
            <p:ph type="ftr" sz="quarter" idx="3"/>
          </p:nvPr>
        </p:nvSpPr>
        <p:spPr bwMode="auto">
          <a:xfrm>
            <a:off x="3124200" y="6248400"/>
            <a:ext cx="3124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28" charset="0"/>
                <a:ea typeface="+mn-ea"/>
                <a:cs typeface="+mn-cs"/>
              </a:defRPr>
            </a:lvl1pPr>
          </a:lstStyle>
          <a:p>
            <a:pPr algn="ctr" eaLnBrk="0" hangingPunct="0">
              <a:defRPr/>
            </a:pPr>
            <a:endParaRPr lang="en-US">
              <a:solidFill>
                <a:srgbClr val="FFFF00"/>
              </a:solidFill>
              <a:ea typeface="MS Pゴシック"/>
              <a:cs typeface="MS Pゴシック"/>
            </a:endParaRPr>
          </a:p>
        </p:txBody>
      </p:sp>
      <p:sp>
        <p:nvSpPr>
          <p:cNvPr id="386054"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MS Pゴシック" charset="0"/>
                <a:cs typeface="MS Pゴシック" charset="0"/>
              </a:defRPr>
            </a:lvl1pPr>
          </a:lstStyle>
          <a:p>
            <a:pPr eaLnBrk="0" hangingPunct="0"/>
            <a:fld id="{CF35CEB5-4A6F-1E4E-9F51-8E91ACCB32F7}" type="slidenum">
              <a:rPr lang="en-US">
                <a:solidFill>
                  <a:srgbClr val="FFFF00"/>
                </a:solidFill>
              </a:rPr>
              <a:pPr eaLnBrk="0" hangingPunct="0"/>
              <a:t>‹#›</a:t>
            </a:fld>
            <a:endParaRPr lang="en-US">
              <a:solidFill>
                <a:srgbClr val="FFFF00"/>
              </a:solidFill>
            </a:endParaRPr>
          </a:p>
        </p:txBody>
      </p:sp>
    </p:spTree>
    <p:extLst>
      <p:ext uri="{BB962C8B-B14F-4D97-AF65-F5344CB8AC3E}">
        <p14:creationId xmlns:p14="http://schemas.microsoft.com/office/powerpoint/2010/main" val="534126075"/>
      </p:ext>
    </p:extLst>
  </p:cSld>
  <p:clrMap bg1="dk2" tx1="lt1" bg2="dk1" tx2="lt2" accent1="accent1" accent2="accent2" accent3="accent3" accent4="accent4" accent5="accent5" accent6="accent6" hlink="hlink" folHlink="folHlink"/>
  <p:sldLayoutIdLst>
    <p:sldLayoutId id="2147496874" r:id="rId1"/>
    <p:sldLayoutId id="2147496875" r:id="rId2"/>
    <p:sldLayoutId id="2147496876" r:id="rId3"/>
    <p:sldLayoutId id="2147496877" r:id="rId4"/>
    <p:sldLayoutId id="2147496878" r:id="rId5"/>
    <p:sldLayoutId id="2147496879" r:id="rId6"/>
    <p:sldLayoutId id="2147496880" r:id="rId7"/>
    <p:sldLayoutId id="2147496881" r:id="rId8"/>
    <p:sldLayoutId id="2147496882" r:id="rId9"/>
    <p:sldLayoutId id="2147496883" r:id="rId10"/>
    <p:sldLayoutId id="2147496884" r:id="rId11"/>
  </p:sldLayoutIdLst>
  <p:txStyles>
    <p:titleStyle>
      <a:lvl1pPr algn="r" rtl="0" eaLnBrk="0" fontAlgn="base" hangingPunct="0">
        <a:spcBef>
          <a:spcPct val="0"/>
        </a:spcBef>
        <a:spcAft>
          <a:spcPct val="0"/>
        </a:spcAft>
        <a:defRPr sz="4000">
          <a:solidFill>
            <a:schemeClr val="tx2"/>
          </a:solidFill>
          <a:latin typeface="+mj-lt"/>
          <a:ea typeface="ＭＳ Ｐゴシック" charset="0"/>
          <a:cs typeface="+mj-cs"/>
        </a:defRPr>
      </a:lvl1pPr>
      <a:lvl2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2pPr>
      <a:lvl3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3pPr>
      <a:lvl4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4pPr>
      <a:lvl5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5pPr>
      <a:lvl6pPr marL="4572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6pPr>
      <a:lvl7pPr marL="9144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7pPr>
      <a:lvl8pPr marL="13716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8pPr>
      <a:lvl9pPr marL="18288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28" charset="0"/>
                <a:ea typeface="+mn-ea"/>
                <a:cs typeface="+mn-cs"/>
              </a:defRPr>
            </a:lvl1pPr>
          </a:lstStyle>
          <a:p>
            <a:pPr>
              <a:defRPr/>
            </a:pPr>
            <a:endParaRPr lang="en-US"/>
          </a:p>
        </p:txBody>
      </p:sp>
      <p:sp>
        <p:nvSpPr>
          <p:cNvPr id="4802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28" charset="0"/>
                <a:ea typeface="+mn-ea"/>
                <a:cs typeface="+mn-cs"/>
              </a:defRPr>
            </a:lvl1pPr>
          </a:lstStyle>
          <a:p>
            <a:pPr>
              <a:defRPr/>
            </a:pPr>
            <a:endParaRPr lang="en-US"/>
          </a:p>
        </p:txBody>
      </p:sp>
      <p:sp>
        <p:nvSpPr>
          <p:cNvPr id="4802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82FE5867-3696-0F45-A95B-A29F40EDFEC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415" r:id="rId1"/>
    <p:sldLayoutId id="2147496416" r:id="rId2"/>
    <p:sldLayoutId id="2147496417" r:id="rId3"/>
    <p:sldLayoutId id="2147496418" r:id="rId4"/>
    <p:sldLayoutId id="2147496419" r:id="rId5"/>
    <p:sldLayoutId id="2147496420" r:id="rId6"/>
    <p:sldLayoutId id="2147496421" r:id="rId7"/>
    <p:sldLayoutId id="2147496422" r:id="rId8"/>
    <p:sldLayoutId id="2147496423" r:id="rId9"/>
    <p:sldLayoutId id="2147496424" r:id="rId10"/>
    <p:sldLayoutId id="214749642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pitchFamily="-128" charset="0"/>
                <a:ea typeface="+mn-ea"/>
                <a:cs typeface="+mn-cs"/>
              </a:defRPr>
            </a:lvl1pPr>
          </a:lstStyle>
          <a:p>
            <a:pPr>
              <a:defRPr/>
            </a:pPr>
            <a:endParaRPr lang="en-US"/>
          </a:p>
        </p:txBody>
      </p:sp>
      <p:sp>
        <p:nvSpPr>
          <p:cNvPr id="4802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28" charset="0"/>
                <a:ea typeface="+mn-ea"/>
                <a:cs typeface="+mn-cs"/>
              </a:defRPr>
            </a:lvl1pPr>
          </a:lstStyle>
          <a:p>
            <a:pPr>
              <a:defRPr/>
            </a:pPr>
            <a:endParaRPr lang="en-US"/>
          </a:p>
        </p:txBody>
      </p:sp>
      <p:sp>
        <p:nvSpPr>
          <p:cNvPr id="4802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5275D1AF-6C18-FA4A-800C-1CE02BE7094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42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2098" name="Group 2"/>
          <p:cNvGrpSpPr>
            <a:grpSpLocks/>
          </p:cNvGrpSpPr>
          <p:nvPr/>
        </p:nvGrpSpPr>
        <p:grpSpPr bwMode="auto">
          <a:xfrm>
            <a:off x="0" y="3902075"/>
            <a:ext cx="3400425" cy="2949575"/>
            <a:chOff x="0" y="2458"/>
            <a:chExt cx="2142" cy="1858"/>
          </a:xfrm>
        </p:grpSpPr>
        <p:sp>
          <p:nvSpPr>
            <p:cNvPr id="41472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41472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41472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41472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1321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21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21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414730"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14731"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732"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solidFill>
                  <a:srgbClr val="FFFFFF"/>
                </a:solidFill>
                <a:effectLst>
                  <a:outerShdw blurRad="38100" dist="38100" dir="2700000" algn="tl">
                    <a:srgbClr val="000000"/>
                  </a:outerShdw>
                </a:effectLst>
                <a:latin typeface="Arial" pitchFamily="-128" charset="0"/>
                <a:ea typeface="+mn-ea"/>
                <a:cs typeface="+mn-cs"/>
              </a:defRPr>
            </a:lvl1pPr>
          </a:lstStyle>
          <a:p>
            <a:pPr>
              <a:defRPr/>
            </a:pPr>
            <a:endParaRPr lang="en-US"/>
          </a:p>
        </p:txBody>
      </p:sp>
      <p:sp>
        <p:nvSpPr>
          <p:cNvPr id="414733"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28" charset="0"/>
                <a:ea typeface="+mn-ea"/>
                <a:cs typeface="+mn-cs"/>
              </a:defRPr>
            </a:lvl1pPr>
          </a:lstStyle>
          <a:p>
            <a:pPr>
              <a:defRPr/>
            </a:pPr>
            <a:endParaRPr lang="en-US"/>
          </a:p>
        </p:txBody>
      </p:sp>
      <p:sp>
        <p:nvSpPr>
          <p:cNvPr id="414734"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defRPr>
            </a:lvl1pPr>
          </a:lstStyle>
          <a:p>
            <a:pPr>
              <a:defRPr/>
            </a:pPr>
            <a:fld id="{F6D4F97D-A9BF-824C-85C3-C6822245AA3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429" r:id="rId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9506" name="Group 2"/>
          <p:cNvGrpSpPr>
            <a:grpSpLocks/>
          </p:cNvGrpSpPr>
          <p:nvPr/>
        </p:nvGrpSpPr>
        <p:grpSpPr bwMode="auto">
          <a:xfrm>
            <a:off x="3800475" y="1789113"/>
            <a:ext cx="5340350" cy="5056187"/>
            <a:chOff x="2394" y="1127"/>
            <a:chExt cx="3364" cy="3185"/>
          </a:xfrm>
        </p:grpSpPr>
        <p:sp>
          <p:nvSpPr>
            <p:cNvPr id="53657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58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58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58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8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58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58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58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58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58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8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9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9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9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9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9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9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9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9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9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9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60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60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60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60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60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60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60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60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60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60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61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61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61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grpSp>
      <p:sp>
        <p:nvSpPr>
          <p:cNvPr id="149507" name="Rectangle 37"/>
          <p:cNvSpPr>
            <a:spLocks noGrp="1" noChangeArrowheads="1"/>
          </p:cNvSpPr>
          <p:nvPr>
            <p:ph type="title"/>
          </p:nvPr>
        </p:nvSpPr>
        <p:spPr bwMode="auto">
          <a:xfrm>
            <a:off x="457200" y="277813"/>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9508" name="Rectangle 38"/>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661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FFFFFF"/>
                </a:solidFill>
                <a:latin typeface="+mn-lt"/>
                <a:ea typeface="+mn-ea"/>
                <a:cs typeface="+mn-cs"/>
              </a:defRPr>
            </a:lvl1pPr>
          </a:lstStyle>
          <a:p>
            <a:pPr>
              <a:defRPr/>
            </a:pPr>
            <a:endParaRPr lang="en-US"/>
          </a:p>
        </p:txBody>
      </p:sp>
      <p:sp>
        <p:nvSpPr>
          <p:cNvPr id="53661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mn-lt"/>
                <a:ea typeface="+mn-ea"/>
                <a:cs typeface="+mn-cs"/>
              </a:defRPr>
            </a:lvl1pPr>
          </a:lstStyle>
          <a:p>
            <a:pPr>
              <a:defRPr/>
            </a:pPr>
            <a:endParaRPr lang="en-US"/>
          </a:p>
        </p:txBody>
      </p:sp>
      <p:sp>
        <p:nvSpPr>
          <p:cNvPr id="53661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Tahoma" charset="0"/>
                <a:ea typeface="ＭＳ Ｐゴシック" charset="0"/>
                <a:cs typeface="ＭＳ Ｐゴシック" charset="0"/>
              </a:defRPr>
            </a:lvl1pPr>
          </a:lstStyle>
          <a:p>
            <a:pPr>
              <a:defRPr/>
            </a:pPr>
            <a:fld id="{6E043F06-8163-B642-AE34-185BD65B0D8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432"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5pPr>
      <a:lvl6pPr marL="25146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6pPr>
      <a:lvl7pPr marL="29718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7pPr>
      <a:lvl8pPr marL="34290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8pPr>
      <a:lvl9pPr marL="38862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8099"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8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a:solidFill>
                  <a:srgbClr val="FFFFFF"/>
                </a:solidFill>
                <a:latin typeface="Arial"/>
                <a:ea typeface="ＭＳ Ｐゴシック"/>
                <a:cs typeface="ＭＳ Ｐゴシック"/>
              </a:defRPr>
            </a:lvl1pPr>
          </a:lstStyle>
          <a:p>
            <a:pPr>
              <a:defRPr/>
            </a:pPr>
            <a:endParaRPr lang="en-US"/>
          </a:p>
        </p:txBody>
      </p:sp>
      <p:sp>
        <p:nvSpPr>
          <p:cNvPr id="388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latin typeface="Arial"/>
                <a:ea typeface="ＭＳ Ｐゴシック"/>
                <a:cs typeface="ＭＳ Ｐゴシック"/>
              </a:defRPr>
            </a:lvl1pPr>
          </a:lstStyle>
          <a:p>
            <a:pPr>
              <a:defRPr/>
            </a:pPr>
            <a:endParaRPr lang="en-US"/>
          </a:p>
        </p:txBody>
      </p:sp>
      <p:sp>
        <p:nvSpPr>
          <p:cNvPr id="388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latin typeface="Arial" charset="0"/>
                <a:ea typeface="ＭＳ Ｐゴシック" charset="0"/>
                <a:cs typeface="ＭＳ Ｐゴシック" charset="0"/>
              </a:defRPr>
            </a:lvl1pPr>
          </a:lstStyle>
          <a:p>
            <a:pPr>
              <a:defRPr/>
            </a:pPr>
            <a:fld id="{1AEF4D63-133D-2F4F-9CB7-4B486D8D74D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514"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6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6pPr>
      <a:lvl7pPr marL="29718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7pPr>
      <a:lvl8pPr marL="34290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8pPr>
      <a:lvl9pPr marL="38862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4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78.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48.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image" Target="../media/image31.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image" Target="../media/image30.emf"/><Relationship Id="rId16" Type="http://schemas.openxmlformats.org/officeDocument/2006/relationships/image" Target="../media/image44.png"/><Relationship Id="rId20" Type="http://schemas.openxmlformats.org/officeDocument/2006/relationships/image" Target="../media/image48.png"/><Relationship Id="rId29" Type="http://schemas.openxmlformats.org/officeDocument/2006/relationships/image" Target="../media/image57.png"/><Relationship Id="rId1" Type="http://schemas.openxmlformats.org/officeDocument/2006/relationships/slideLayout" Target="../slideLayouts/slideLayout40.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10" Type="http://schemas.openxmlformats.org/officeDocument/2006/relationships/image" Target="../media/image38.png"/><Relationship Id="rId19" Type="http://schemas.openxmlformats.org/officeDocument/2006/relationships/image" Target="../media/image47.png"/><Relationship Id="rId31" Type="http://schemas.openxmlformats.org/officeDocument/2006/relationships/image" Target="../media/image59.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png"/><Relationship Id="rId30"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6.xml"/><Relationship Id="rId1" Type="http://schemas.openxmlformats.org/officeDocument/2006/relationships/themeOverride" Target="../theme/themeOverride2.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6.xml"/><Relationship Id="rId1" Type="http://schemas.openxmlformats.org/officeDocument/2006/relationships/themeOverride" Target="../theme/themeOverride3.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4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79.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79.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79.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7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6.xml"/></Relationships>
</file>

<file path=ppt/slides/_rels/slide3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0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9.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48.xm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97.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97.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97.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0.png"/><Relationship Id="rId1" Type="http://schemas.openxmlformats.org/officeDocument/2006/relationships/slideLayout" Target="../slideLayouts/slideLayout97.xml"/><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97.xml"/></Relationships>
</file>

<file path=ppt/slides/_rels/slide4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9.xml"/></Relationships>
</file>

<file path=ppt/slides/_rels/slide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8.xml"/><Relationship Id="rId1" Type="http://schemas.openxmlformats.org/officeDocument/2006/relationships/slideLayout" Target="../slideLayouts/slideLayout130.xml"/><Relationship Id="rId4" Type="http://schemas.openxmlformats.org/officeDocument/2006/relationships/image" Target="../media/image7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49.xml.rels><?xml version="1.0" encoding="UTF-8" standalone="yes"?>
<Relationships xmlns="http://schemas.openxmlformats.org/package/2006/relationships"><Relationship Id="rId3" Type="http://schemas.openxmlformats.org/officeDocument/2006/relationships/hyperlink" Target="http://www.google.com.sg/imgres?imgurl=standardtimes.koz.com/communities/457/FSLO-997122906-618457.JPG&amp;imgrefurl=http://standardtimes.koz.com/servlet/communities_ProcServ/dbpage=page&amp;gid=01192001300996759206388204&amp;h=720&amp;w=900&amp;prev=/images?q=California+BY+aREA&amp;start=20&amp;imgsz=xxlarge&amp;svnum=10&amp;hl=en&amp;lr=&amp;ie=UTF-8&amp;oe=UTF-8&amp;sa=N" TargetMode="External"/><Relationship Id="rId2" Type="http://schemas.openxmlformats.org/officeDocument/2006/relationships/notesSlide" Target="../notesSlides/notesSlide39.xml"/><Relationship Id="rId1" Type="http://schemas.openxmlformats.org/officeDocument/2006/relationships/slideLayout" Target="../slideLayouts/slideLayout79.xml"/><Relationship Id="rId4" Type="http://schemas.openxmlformats.org/officeDocument/2006/relationships/image" Target="../media/image79.jpe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48.xml"/></Relationships>
</file>

<file path=ppt/slides/_rels/slide50.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gif"/><Relationship Id="rId1" Type="http://schemas.openxmlformats.org/officeDocument/2006/relationships/slideLayout" Target="../slideLayouts/slideLayout15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7.xml"/></Relationships>
</file>

<file path=ppt/slides/_rels/slide5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1.xml"/><Relationship Id="rId1" Type="http://schemas.openxmlformats.org/officeDocument/2006/relationships/slideLayout" Target="../slideLayouts/slideLayout164.xml"/></Relationships>
</file>

<file path=ppt/slides/_rels/slide5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2.xml"/><Relationship Id="rId1" Type="http://schemas.openxmlformats.org/officeDocument/2006/relationships/slideLayout" Target="../slideLayouts/slideLayout164.xml"/></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3.xml"/><Relationship Id="rId1" Type="http://schemas.openxmlformats.org/officeDocument/2006/relationships/slideLayout" Target="../slideLayouts/slideLayout17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6.xml"/></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5.xml"/><Relationship Id="rId1" Type="http://schemas.openxmlformats.org/officeDocument/2006/relationships/slideLayout" Target="../slideLayouts/slideLayout197.xml"/></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6.xml"/><Relationship Id="rId1" Type="http://schemas.openxmlformats.org/officeDocument/2006/relationships/slideLayout" Target="../slideLayouts/slideLayout20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5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64.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48.xml"/></Relationships>
</file>

<file path=ppt/slides/_rels/slide6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7.xml"/><Relationship Id="rId1" Type="http://schemas.openxmlformats.org/officeDocument/2006/relationships/slideLayout" Target="../slideLayouts/slideLayout16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08.xml"/></Relationships>
</file>

<file path=ppt/slides/_rels/slide6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9.xml"/><Relationship Id="rId1" Type="http://schemas.openxmlformats.org/officeDocument/2006/relationships/slideLayout" Target="../slideLayouts/slideLayout164.xml"/><Relationship Id="rId5" Type="http://schemas.openxmlformats.org/officeDocument/2006/relationships/image" Target="../media/image91.jpeg"/><Relationship Id="rId4" Type="http://schemas.openxmlformats.org/officeDocument/2006/relationships/image" Target="../media/image90.jpeg"/></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0.xml"/><Relationship Id="rId1" Type="http://schemas.openxmlformats.org/officeDocument/2006/relationships/slideLayout" Target="../slideLayouts/slideLayout164.xml"/><Relationship Id="rId4" Type="http://schemas.openxmlformats.org/officeDocument/2006/relationships/image" Target="../media/image93.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08.xml"/></Relationships>
</file>

<file path=ppt/slides/_rels/slide6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2.xml"/><Relationship Id="rId1" Type="http://schemas.openxmlformats.org/officeDocument/2006/relationships/slideLayout" Target="../slideLayouts/slideLayout208.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6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3.xml"/><Relationship Id="rId1" Type="http://schemas.openxmlformats.org/officeDocument/2006/relationships/slideLayout" Target="../slideLayouts/slideLayout16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1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3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2.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9.xml"/></Relationships>
</file>

<file path=ppt/slides/_rels/slide71.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58.xml"/><Relationship Id="rId1" Type="http://schemas.openxmlformats.org/officeDocument/2006/relationships/slideLayout" Target="../slideLayouts/slideLayout7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0.xml"/></Relationships>
</file>

<file path=ppt/slides/_rels/slide7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0.xml"/><Relationship Id="rId1" Type="http://schemas.openxmlformats.org/officeDocument/2006/relationships/slideLayout" Target="../slideLayouts/slideLayout60.xml"/></Relationships>
</file>

<file path=ppt/slides/_rels/slide7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1.xml"/><Relationship Id="rId1" Type="http://schemas.openxmlformats.org/officeDocument/2006/relationships/slideLayout" Target="../slideLayouts/slideLayout74.xml"/></Relationships>
</file>

<file path=ppt/slides/_rels/slide7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2.xml"/><Relationship Id="rId1" Type="http://schemas.openxmlformats.org/officeDocument/2006/relationships/slideLayout" Target="../slideLayouts/slideLayout235.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36.xml"/><Relationship Id="rId1" Type="http://schemas.openxmlformats.org/officeDocument/2006/relationships/themeOverride" Target="../theme/themeOverride4.xml"/><Relationship Id="rId4" Type="http://schemas.openxmlformats.org/officeDocument/2006/relationships/image" Target="../media/image103.png"/></Relationships>
</file>

<file path=ppt/slides/_rels/slide7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4.xml"/><Relationship Id="rId1" Type="http://schemas.openxmlformats.org/officeDocument/2006/relationships/slideLayout" Target="../slideLayouts/slideLayout60.xml"/></Relationships>
</file>

<file path=ppt/slides/_rels/slide7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5.xml"/><Relationship Id="rId1" Type="http://schemas.openxmlformats.org/officeDocument/2006/relationships/slideLayout" Target="../slideLayouts/slideLayout75.xml"/></Relationships>
</file>

<file path=ppt/slides/_rels/slide7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6.xml"/><Relationship Id="rId1" Type="http://schemas.openxmlformats.org/officeDocument/2006/relationships/slideLayout" Target="../slideLayouts/slideLayout7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67.xml"/><Relationship Id="rId1" Type="http://schemas.openxmlformats.org/officeDocument/2006/relationships/themeOverride" Target="../theme/themeOverride1.xml"/></Relationships>
</file>

<file path=ppt/slides/_rels/slide8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7.xml"/><Relationship Id="rId1" Type="http://schemas.openxmlformats.org/officeDocument/2006/relationships/slideLayout" Target="../slideLayouts/slideLayout58.xml"/></Relationships>
</file>

<file path=ppt/slides/_rels/slide8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8.xml"/><Relationship Id="rId1" Type="http://schemas.openxmlformats.org/officeDocument/2006/relationships/slideLayout" Target="../slideLayouts/slideLayout58.xml"/></Relationships>
</file>

<file path=ppt/slides/_rels/slide8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9.xml"/><Relationship Id="rId1" Type="http://schemas.openxmlformats.org/officeDocument/2006/relationships/slideLayout" Target="../slideLayouts/slideLayout76.xml"/></Relationships>
</file>

<file path=ppt/slides/_rels/slide8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0.xml"/><Relationship Id="rId1" Type="http://schemas.openxmlformats.org/officeDocument/2006/relationships/slideLayout" Target="../slideLayouts/slideLayout76.xml"/><Relationship Id="rId4" Type="http://schemas.openxmlformats.org/officeDocument/2006/relationships/image" Target="../media/image109.jpeg"/></Relationships>
</file>

<file path=ppt/slides/_rels/slide8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1.xml"/><Relationship Id="rId1" Type="http://schemas.openxmlformats.org/officeDocument/2006/relationships/slideLayout" Target="../slideLayouts/slideLayout78.xml"/></Relationships>
</file>

<file path=ppt/slides/_rels/slide8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2.xml"/><Relationship Id="rId1" Type="http://schemas.openxmlformats.org/officeDocument/2006/relationships/slideLayout" Target="../slideLayouts/slideLayout77.xml"/></Relationships>
</file>

<file path=ppt/slides/_rels/slide8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3.xml"/><Relationship Id="rId1" Type="http://schemas.openxmlformats.org/officeDocument/2006/relationships/slideLayout" Target="../slideLayouts/slideLayout76.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74.xml"/><Relationship Id="rId1" Type="http://schemas.openxmlformats.org/officeDocument/2006/relationships/themeOverride" Target="../theme/themeOverride5.xml"/><Relationship Id="rId4" Type="http://schemas.openxmlformats.org/officeDocument/2006/relationships/image" Target="../media/image113.png"/></Relationships>
</file>

<file path=ppt/slides/_rels/slide8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75.xml"/><Relationship Id="rId1" Type="http://schemas.openxmlformats.org/officeDocument/2006/relationships/slideLayout" Target="../slideLayouts/slideLayout76.xml"/><Relationship Id="rId4" Type="http://schemas.openxmlformats.org/officeDocument/2006/relationships/image" Target="../media/image115.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4.xml"/><Relationship Id="rId1" Type="http://schemas.openxmlformats.org/officeDocument/2006/relationships/themeOverride" Target="../theme/themeOverride6.xml"/><Relationship Id="rId4" Type="http://schemas.openxmlformats.org/officeDocument/2006/relationships/image" Target="../media/image11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7.xml"/><Relationship Id="rId1" Type="http://schemas.openxmlformats.org/officeDocument/2006/relationships/slideLayout" Target="../slideLayouts/slideLayout6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4.xml"/></Relationships>
</file>

<file path=ppt/slides/_rels/slide9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9.xml"/><Relationship Id="rId1" Type="http://schemas.openxmlformats.org/officeDocument/2006/relationships/slideLayout" Target="../slideLayouts/slideLayout247.xml"/><Relationship Id="rId4" Type="http://schemas.openxmlformats.org/officeDocument/2006/relationships/image" Target="../media/image1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5190"/>
            <a:ext cx="9144000" cy="5143500"/>
          </a:xfrm>
          <a:prstGeom prst="rect">
            <a:avLst/>
          </a:prstGeom>
        </p:spPr>
      </p:pic>
      <p:sp>
        <p:nvSpPr>
          <p:cNvPr id="8" name="Rectangle 2"/>
          <p:cNvSpPr txBox="1">
            <a:spLocks noChangeArrowheads="1"/>
          </p:cNvSpPr>
          <p:nvPr/>
        </p:nvSpPr>
        <p:spPr bwMode="auto">
          <a:xfrm>
            <a:off x="18295" y="387416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9600" b="1" i="1" dirty="0">
                <a:solidFill>
                  <a:srgbClr val="FFFFFF"/>
                </a:solidFill>
                <a:effectLst>
                  <a:glow rad="127000">
                    <a:srgbClr val="000000"/>
                  </a:glow>
                </a:effectLst>
                <a:latin typeface="Arial" charset="0"/>
                <a:ea typeface="ＭＳ Ｐゴシック" charset="0"/>
                <a:cs typeface="ＭＳ Ｐゴシック" charset="0"/>
              </a:rPr>
              <a:t>Jonah</a:t>
            </a: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9606" y="116632"/>
            <a:ext cx="9120187" cy="2022134"/>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Be Caring</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1224340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solidFill>
            <a:srgbClr val="030201"/>
          </a:solidFill>
        </p:spPr>
        <p:txBody>
          <a:bodyPr/>
          <a:lstStyle/>
          <a:p>
            <a:pPr eaLnBrk="1" hangingPunct="1">
              <a:defRPr/>
            </a:pPr>
            <a:r>
              <a:rPr kumimoji="1" lang="en-US" dirty="0"/>
              <a:t>Jonah 1: Go!</a:t>
            </a:r>
          </a:p>
        </p:txBody>
      </p:sp>
      <p:sp>
        <p:nvSpPr>
          <p:cNvPr id="4" name="Text Box 4"/>
          <p:cNvSpPr txBox="1">
            <a:spLocks noChangeArrowheads="1"/>
          </p:cNvSpPr>
          <p:nvPr/>
        </p:nvSpPr>
        <p:spPr bwMode="auto">
          <a:xfrm>
            <a:off x="8305800" y="71438"/>
            <a:ext cx="758825" cy="457200"/>
          </a:xfrm>
          <a:prstGeom prst="rect">
            <a:avLst/>
          </a:prstGeom>
          <a:noFill/>
          <a:ln w="9525">
            <a:noFill/>
            <a:miter lim="800000"/>
            <a:headEnd/>
            <a:tailEnd/>
          </a:ln>
          <a:effectLst>
            <a:outerShdw blurRad="63500" dist="38099" dir="2700000" algn="ctr" rotWithShape="0">
              <a:srgbClr val="030201">
                <a:alpha val="74998"/>
              </a:srgbClr>
            </a:outerShdw>
          </a:effectLst>
        </p:spPr>
        <p:txBody>
          <a:bodyPr>
            <a:spAutoFit/>
          </a:bodyPr>
          <a:lstStyle/>
          <a:p>
            <a:pPr algn="l">
              <a:defRPr/>
            </a:pPr>
            <a:r>
              <a:rPr lang="en-US" b="1" dirty="0">
                <a:latin typeface="Arial"/>
                <a:ea typeface="+mn-ea"/>
                <a:cs typeface="Arial"/>
              </a:rPr>
              <a:t>604</a:t>
            </a:r>
          </a:p>
        </p:txBody>
      </p:sp>
      <p:sp>
        <p:nvSpPr>
          <p:cNvPr id="173059" name="Rectangle 3"/>
          <p:cNvSpPr>
            <a:spLocks noChangeArrowheads="1"/>
          </p:cNvSpPr>
          <p:nvPr/>
        </p:nvSpPr>
        <p:spPr bwMode="auto">
          <a:xfrm>
            <a:off x="533400" y="19050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a:lstStyle/>
          <a:p>
            <a:pPr marL="627063" indent="-627063" algn="l" eaLnBrk="1" hangingPunct="1">
              <a:spcBef>
                <a:spcPct val="20000"/>
              </a:spcBef>
              <a:buClr>
                <a:schemeClr val="hlink"/>
              </a:buClr>
              <a:buSzPct val="65000"/>
              <a:buFont typeface="Arial" pitchFamily="-128" charset="0"/>
              <a:buAutoNum type="romanUcPeriod"/>
              <a:defRPr/>
            </a:pPr>
            <a:r>
              <a:rPr kumimoji="1" lang="en-US" sz="3600" b="1" kern="0" dirty="0">
                <a:latin typeface="+mn-lt"/>
                <a:ea typeface="ＭＳ Ｐゴシック" pitchFamily="-112" charset="-128"/>
                <a:cs typeface="ＭＳ Ｐゴシック" pitchFamily="-112" charset="-128"/>
              </a:rPr>
              <a:t>God commands His people to tell the wicked how much He hates their </a:t>
            </a:r>
            <a:r>
              <a:rPr kumimoji="1" lang="en-US" sz="3600" b="1" kern="0" dirty="0">
                <a:solidFill>
                  <a:srgbClr val="FFFF00"/>
                </a:solidFill>
                <a:latin typeface="+mn-lt"/>
                <a:ea typeface="ＭＳ Ｐゴシック" pitchFamily="-112" charset="-128"/>
                <a:cs typeface="ＭＳ Ｐゴシック" pitchFamily="-112" charset="-128"/>
              </a:rPr>
              <a:t>sin</a:t>
            </a:r>
            <a:r>
              <a:rPr kumimoji="1" lang="en-US" sz="3600" b="1" kern="0" dirty="0">
                <a:solidFill>
                  <a:srgbClr val="FFFFFF"/>
                </a:solidFill>
                <a:latin typeface="+mn-lt"/>
                <a:ea typeface="ＭＳ Ｐゴシック" pitchFamily="-112" charset="-128"/>
                <a:cs typeface="ＭＳ Ｐゴシック" pitchFamily="-112" charset="-128"/>
              </a:rPr>
              <a:t> (1-2).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02B00"/>
        </a:solidFill>
        <a:effectLst/>
      </p:bgPr>
    </p:bg>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0" y="2362200"/>
            <a:ext cx="7162800" cy="1143000"/>
          </a:xfrm>
        </p:spPr>
        <p:txBody>
          <a:bodyPr/>
          <a:lstStyle/>
          <a:p>
            <a:pPr>
              <a:defRPr/>
            </a:pPr>
            <a:r>
              <a:rPr lang="en-US">
                <a:latin typeface="Trebuchet MS" charset="0"/>
                <a:ea typeface="Osaka" charset="0"/>
                <a:cs typeface="Osaka" charset="0"/>
              </a:rPr>
              <a:t>Assyrian Brutality</a:t>
            </a:r>
          </a:p>
        </p:txBody>
      </p:sp>
      <p:pic>
        <p:nvPicPr>
          <p:cNvPr id="528387" name="Picture 2" descr="BKA20000001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322263"/>
            <a:ext cx="8077200" cy="6213475"/>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3555" name="Text Box 3"/>
          <p:cNvSpPr txBox="1">
            <a:spLocks noChangeArrowheads="1"/>
          </p:cNvSpPr>
          <p:nvPr/>
        </p:nvSpPr>
        <p:spPr bwMode="auto">
          <a:xfrm>
            <a:off x="1447800" y="76200"/>
            <a:ext cx="5915025" cy="118903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defRPr/>
            </a:pPr>
            <a:r>
              <a:rPr lang="en-US" sz="7200" b="1" i="1">
                <a:solidFill>
                  <a:srgbClr val="FF0000"/>
                </a:solidFill>
                <a:effectLst>
                  <a:outerShdw blurRad="38100" dist="38100" dir="2700000" algn="tl">
                    <a:srgbClr val="000000"/>
                  </a:outerShdw>
                </a:effectLst>
                <a:latin typeface="Rockwell Extra Bold" charset="0"/>
              </a:rPr>
              <a:t>Assyrian</a:t>
            </a:r>
          </a:p>
        </p:txBody>
      </p:sp>
      <p:sp>
        <p:nvSpPr>
          <p:cNvPr id="23556" name="Text Box 4"/>
          <p:cNvSpPr txBox="1">
            <a:spLocks noChangeArrowheads="1"/>
          </p:cNvSpPr>
          <p:nvPr/>
        </p:nvSpPr>
        <p:spPr bwMode="auto">
          <a:xfrm>
            <a:off x="1495425" y="838200"/>
            <a:ext cx="7086600" cy="118903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defRPr/>
            </a:pPr>
            <a:r>
              <a:rPr lang="en-US" sz="7200" b="1" i="1">
                <a:solidFill>
                  <a:srgbClr val="FF0000"/>
                </a:solidFill>
                <a:effectLst>
                  <a:outerShdw blurRad="38100" dist="38100" dir="2700000" algn="tl">
                    <a:srgbClr val="000000"/>
                  </a:outerShdw>
                </a:effectLst>
                <a:latin typeface="Rockwell Extra Bold" charset="0"/>
              </a:rPr>
              <a:t>Brutality</a:t>
            </a:r>
          </a:p>
        </p:txBody>
      </p:sp>
      <p:sp>
        <p:nvSpPr>
          <p:cNvPr id="528390" name="Text Box 5"/>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b="1">
                <a:solidFill>
                  <a:srgbClr val="FFFFFF"/>
                </a:solidFill>
              </a:rPr>
              <a:t>614</a:t>
            </a:r>
          </a:p>
        </p:txBody>
      </p:sp>
      <p:sp>
        <p:nvSpPr>
          <p:cNvPr id="528391" name="TextBox 5"/>
          <p:cNvSpPr txBox="1">
            <a:spLocks noChangeArrowheads="1"/>
          </p:cNvSpPr>
          <p:nvPr/>
        </p:nvSpPr>
        <p:spPr bwMode="auto">
          <a:xfrm>
            <a:off x="5105400" y="2462213"/>
            <a:ext cx="4038600" cy="3786187"/>
          </a:xfrm>
          <a:prstGeom prst="rect">
            <a:avLst/>
          </a:prstGeom>
          <a:solidFill>
            <a:srgbClr val="0302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mr-IN" altLang="ja-JP" dirty="0">
                <a:solidFill>
                  <a:srgbClr val="F5F5F2"/>
                </a:solidFill>
                <a:latin typeface="Arial" charset="0"/>
                <a:cs typeface="Arial" charset="0"/>
              </a:rPr>
              <a:t>"</a:t>
            </a:r>
            <a:r>
              <a:rPr lang="en-US" dirty="0">
                <a:solidFill>
                  <a:srgbClr val="F5F5F2"/>
                </a:solidFill>
                <a:latin typeface="Arial" charset="0"/>
                <a:cs typeface="Arial" charset="0"/>
              </a:rPr>
              <a:t>A pyramid of heads I reared in front of his city.  Their youths and their maidens I burnt up in the flames.</a:t>
            </a:r>
            <a:r>
              <a:rPr lang="mr-IN" altLang="ja-JP" dirty="0">
                <a:solidFill>
                  <a:srgbClr val="F5F5F2"/>
                </a:solidFill>
                <a:latin typeface="Arial" charset="0"/>
                <a:cs typeface="Arial" charset="0"/>
              </a:rPr>
              <a:t>"</a:t>
            </a:r>
            <a:r>
              <a:rPr lang="en-US" dirty="0">
                <a:solidFill>
                  <a:srgbClr val="F5F5F2"/>
                </a:solidFill>
                <a:latin typeface="Arial" charset="0"/>
                <a:cs typeface="Arial" charset="0"/>
              </a:rPr>
              <a:t> </a:t>
            </a:r>
          </a:p>
          <a:p>
            <a:br>
              <a:rPr lang="en-US" dirty="0">
                <a:solidFill>
                  <a:srgbClr val="F5F5F2"/>
                </a:solidFill>
                <a:latin typeface="Arial" charset="0"/>
                <a:cs typeface="Arial" charset="0"/>
              </a:rPr>
            </a:br>
            <a:r>
              <a:rPr lang="en-US" dirty="0" err="1">
                <a:solidFill>
                  <a:srgbClr val="F5F5F2"/>
                </a:solidFill>
                <a:latin typeface="Arial" charset="0"/>
                <a:cs typeface="Arial" charset="0"/>
              </a:rPr>
              <a:t>Shalmaneser</a:t>
            </a:r>
            <a:r>
              <a:rPr lang="en-US" dirty="0">
                <a:solidFill>
                  <a:srgbClr val="F5F5F2"/>
                </a:solidFill>
                <a:latin typeface="Arial" charset="0"/>
                <a:cs typeface="Arial" charset="0"/>
              </a:rPr>
              <a:t>, 859-824 BC </a:t>
            </a:r>
            <a:br>
              <a:rPr lang="en-US" dirty="0">
                <a:solidFill>
                  <a:srgbClr val="F5F5F2"/>
                </a:solidFill>
                <a:latin typeface="Arial" charset="0"/>
                <a:cs typeface="Arial" charset="0"/>
              </a:rPr>
            </a:br>
            <a:r>
              <a:rPr lang="en-US" dirty="0">
                <a:solidFill>
                  <a:srgbClr val="F5F5F2"/>
                </a:solidFill>
                <a:latin typeface="Arial" charset="0"/>
                <a:cs typeface="Arial" charset="0"/>
              </a:rPr>
              <a:t>= 80 years before Jonah, in</a:t>
            </a:r>
          </a:p>
          <a:p>
            <a:r>
              <a:rPr lang="en-US" dirty="0" err="1">
                <a:solidFill>
                  <a:srgbClr val="F5F5F2"/>
                </a:solidFill>
                <a:latin typeface="Arial" charset="0"/>
                <a:cs typeface="Arial" charset="0"/>
              </a:rPr>
              <a:t>Luckenbill</a:t>
            </a:r>
            <a:r>
              <a:rPr lang="en-US" dirty="0">
                <a:solidFill>
                  <a:srgbClr val="F5F5F2"/>
                </a:solidFill>
                <a:latin typeface="Arial" charset="0"/>
                <a:cs typeface="Arial" charset="0"/>
              </a:rPr>
              <a:t>, </a:t>
            </a:r>
            <a:r>
              <a:rPr lang="en-US" i="1" dirty="0">
                <a:solidFill>
                  <a:srgbClr val="F5F5F2"/>
                </a:solidFill>
                <a:latin typeface="Arial" charset="0"/>
                <a:cs typeface="Arial" charset="0"/>
              </a:rPr>
              <a:t>Ancient Records of Assyria and Babylonia</a:t>
            </a:r>
            <a:r>
              <a:rPr lang="en-US" dirty="0">
                <a:solidFill>
                  <a:srgbClr val="F5F5F2"/>
                </a:solidFill>
                <a:latin typeface="Arial" charset="0"/>
                <a:cs typeface="Arial" charset="0"/>
              </a:rPr>
              <a:t>, 1:213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2481" name="Object 2"/>
          <p:cNvGraphicFramePr>
            <a:graphicFrameLocks noChangeAspect="1"/>
          </p:cNvGraphicFramePr>
          <p:nvPr>
            <p:extLst>
              <p:ext uri="{D42A27DB-BD31-4B8C-83A1-F6EECF244321}">
                <p14:modId xmlns:p14="http://schemas.microsoft.com/office/powerpoint/2010/main" val="2825704706"/>
              </p:ext>
            </p:extLst>
          </p:nvPr>
        </p:nvGraphicFramePr>
        <p:xfrm>
          <a:off x="0" y="44624"/>
          <a:ext cx="9144000" cy="6858000"/>
        </p:xfrm>
        <a:graphic>
          <a:graphicData uri="http://schemas.openxmlformats.org/presentationml/2006/ole">
            <mc:AlternateContent xmlns:mc="http://schemas.openxmlformats.org/markup-compatibility/2006">
              <mc:Choice xmlns:v="urn:schemas-microsoft-com:vml" Requires="v">
                <p:oleObj name="Slide" r:id="rId3" imgW="4508500" imgH="3378200" progId="PowerPoint.Slide.8">
                  <p:embed/>
                </p:oleObj>
              </mc:Choice>
              <mc:Fallback>
                <p:oleObj name="Slide" r:id="rId3" imgW="4508500" imgH="3378200" progId="PowerPoint.Slid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624"/>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32483" name="Text Box 4"/>
          <p:cNvSpPr txBox="1">
            <a:spLocks noChangeArrowheads="1"/>
          </p:cNvSpPr>
          <p:nvPr/>
        </p:nvSpPr>
        <p:spPr bwMode="auto">
          <a:xfrm>
            <a:off x="8388424" y="76200"/>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b="1" dirty="0">
                <a:latin typeface="Arial" panose="020B0604020202020204" pitchFamily="34" charset="0"/>
                <a:cs typeface="Arial" panose="020B0604020202020204" pitchFamily="34" charset="0"/>
              </a:rPr>
              <a:t>614</a:t>
            </a:r>
          </a:p>
        </p:txBody>
      </p:sp>
      <p:sp>
        <p:nvSpPr>
          <p:cNvPr id="532484" name="TextBox 4"/>
          <p:cNvSpPr txBox="1">
            <a:spLocks noChangeArrowheads="1"/>
          </p:cNvSpPr>
          <p:nvPr/>
        </p:nvSpPr>
        <p:spPr bwMode="auto">
          <a:xfrm>
            <a:off x="0" y="2546043"/>
            <a:ext cx="5004048" cy="4401205"/>
          </a:xfrm>
          <a:prstGeom prst="rect">
            <a:avLst/>
          </a:prstGeom>
          <a:solidFill>
            <a:srgbClr val="0302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mr-IN" altLang="ja-JP" sz="2800" b="1" dirty="0">
                <a:solidFill>
                  <a:srgbClr val="F5F5F2"/>
                </a:solidFill>
                <a:latin typeface="Arial" charset="0"/>
                <a:cs typeface="Arial" charset="0"/>
              </a:rPr>
              <a:t>"</a:t>
            </a:r>
            <a:r>
              <a:rPr lang="en-US" sz="2800" b="1" dirty="0">
                <a:solidFill>
                  <a:srgbClr val="F5F5F2"/>
                </a:solidFill>
                <a:latin typeface="Arial" charset="0"/>
                <a:cs typeface="Arial" charset="0"/>
              </a:rPr>
              <a:t>I pierced his chin with my keen hand dagger.  Through his jaw… I passed a rope, put a dog chain upon him and made him occupy a kennel.</a:t>
            </a:r>
            <a:r>
              <a:rPr lang="mr-IN" altLang="ja-JP" sz="2800" b="1" dirty="0">
                <a:solidFill>
                  <a:srgbClr val="F5F5F2"/>
                </a:solidFill>
                <a:latin typeface="Arial" charset="0"/>
                <a:cs typeface="Arial" charset="0"/>
              </a:rPr>
              <a:t>"</a:t>
            </a:r>
            <a:r>
              <a:rPr lang="en-US" sz="2800" b="1" dirty="0">
                <a:solidFill>
                  <a:srgbClr val="F5F5F2"/>
                </a:solidFill>
                <a:latin typeface="Arial" charset="0"/>
                <a:cs typeface="Arial" charset="0"/>
              </a:rPr>
              <a:t> </a:t>
            </a:r>
          </a:p>
          <a:p>
            <a:br>
              <a:rPr lang="en-US" b="1" dirty="0">
                <a:solidFill>
                  <a:srgbClr val="F5F5F2"/>
                </a:solidFill>
                <a:latin typeface="Arial" charset="0"/>
                <a:cs typeface="Arial" charset="0"/>
              </a:rPr>
            </a:br>
            <a:r>
              <a:rPr lang="en-US" sz="2000" b="1" dirty="0">
                <a:solidFill>
                  <a:srgbClr val="F5F5F2"/>
                </a:solidFill>
                <a:latin typeface="Arial" charset="0"/>
                <a:cs typeface="Arial" charset="0"/>
              </a:rPr>
              <a:t>Ashurbanipal, 669-626 BC </a:t>
            </a:r>
            <a:br>
              <a:rPr lang="en-US" sz="2000" b="1" dirty="0">
                <a:solidFill>
                  <a:srgbClr val="F5F5F2"/>
                </a:solidFill>
                <a:latin typeface="Arial" charset="0"/>
                <a:cs typeface="Arial" charset="0"/>
              </a:rPr>
            </a:br>
            <a:r>
              <a:rPr lang="en-US" sz="2000" b="1" dirty="0">
                <a:solidFill>
                  <a:srgbClr val="F5F5F2"/>
                </a:solidFill>
                <a:latin typeface="Arial" charset="0"/>
                <a:cs typeface="Arial" charset="0"/>
              </a:rPr>
              <a:t>= 100 years after Jonah, in</a:t>
            </a:r>
          </a:p>
          <a:p>
            <a:r>
              <a:rPr lang="en-US" sz="2000" b="1" dirty="0" err="1">
                <a:solidFill>
                  <a:srgbClr val="F5F5F2"/>
                </a:solidFill>
                <a:latin typeface="Arial" charset="0"/>
                <a:cs typeface="Arial" charset="0"/>
              </a:rPr>
              <a:t>Luckenbill</a:t>
            </a:r>
            <a:r>
              <a:rPr lang="en-US" sz="2000" b="1" dirty="0">
                <a:solidFill>
                  <a:srgbClr val="F5F5F2"/>
                </a:solidFill>
                <a:latin typeface="Arial" charset="0"/>
                <a:cs typeface="Arial" charset="0"/>
              </a:rPr>
              <a:t>, </a:t>
            </a:r>
            <a:r>
              <a:rPr lang="en-US" sz="2000" b="1" i="1" dirty="0">
                <a:solidFill>
                  <a:srgbClr val="F5F5F2"/>
                </a:solidFill>
                <a:latin typeface="Arial" charset="0"/>
                <a:cs typeface="Arial" charset="0"/>
              </a:rPr>
              <a:t>Ancient Records of </a:t>
            </a:r>
            <a:br>
              <a:rPr lang="en-US" sz="2000" b="1" i="1" dirty="0">
                <a:solidFill>
                  <a:srgbClr val="F5F5F2"/>
                </a:solidFill>
                <a:latin typeface="Arial" charset="0"/>
                <a:cs typeface="Arial" charset="0"/>
              </a:rPr>
            </a:br>
            <a:r>
              <a:rPr lang="en-US" sz="2000" b="1" i="1" dirty="0">
                <a:solidFill>
                  <a:srgbClr val="F5F5F2"/>
                </a:solidFill>
                <a:latin typeface="Arial" charset="0"/>
                <a:cs typeface="Arial" charset="0"/>
              </a:rPr>
              <a:t>Assyria &amp; Babylonia</a:t>
            </a:r>
            <a:r>
              <a:rPr lang="en-US" sz="2000" b="1" dirty="0">
                <a:solidFill>
                  <a:srgbClr val="F5F5F2"/>
                </a:solidFill>
                <a:latin typeface="Arial" charset="0"/>
                <a:cs typeface="Arial" charset="0"/>
              </a:rPr>
              <a:t>, 2:319</a:t>
            </a:r>
          </a:p>
        </p:txBody>
      </p:sp>
      <p:sp>
        <p:nvSpPr>
          <p:cNvPr id="6" name="Title 5"/>
          <p:cNvSpPr>
            <a:spLocks noGrp="1"/>
          </p:cNvSpPr>
          <p:nvPr>
            <p:ph type="title" idx="4294967295"/>
          </p:nvPr>
        </p:nvSpPr>
        <p:spPr>
          <a:xfrm>
            <a:off x="0" y="0"/>
            <a:ext cx="9144000" cy="685800"/>
          </a:xfrm>
        </p:spPr>
        <p:txBody>
          <a:bodyPr/>
          <a:lstStyle/>
          <a:p>
            <a:pPr>
              <a:defRPr/>
            </a:pPr>
            <a:r>
              <a:rPr lang="en-US" sz="3200" b="1">
                <a:latin typeface="Trebuchet MS" charset="0"/>
                <a:ea typeface="Osaka" charset="0"/>
                <a:cs typeface="Osaka" charset="0"/>
              </a:rPr>
              <a:t>Treatment of Captured Kings</a:t>
            </a:r>
          </a:p>
        </p:txBody>
      </p:sp>
      <p:pic>
        <p:nvPicPr>
          <p:cNvPr id="532591" name="Picture 111" descr="The Worst Ways to Die: Torture Practices of the Ancient World - CVLT Nation">
            <a:extLst>
              <a:ext uri="{FF2B5EF4-FFF2-40B4-BE49-F238E27FC236}">
                <a16:creationId xmlns:a16="http://schemas.microsoft.com/office/drawing/2014/main" id="{B2FD8925-BE62-59E7-ECD4-D3F2B7CB094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049" r="3830"/>
          <a:stretch/>
        </p:blipFill>
        <p:spPr bwMode="auto">
          <a:xfrm>
            <a:off x="5004048" y="1854200"/>
            <a:ext cx="4176464" cy="508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
            <a:extLst>
              <a:ext uri="{FF2B5EF4-FFF2-40B4-BE49-F238E27FC236}">
                <a16:creationId xmlns:a16="http://schemas.microsoft.com/office/drawing/2014/main" id="{9EF39C0B-F6A3-D046-F8DB-620E46D32FCB}"/>
              </a:ext>
            </a:extLst>
          </p:cNvPr>
          <p:cNvSpPr txBox="1">
            <a:spLocks noChangeArrowheads="1"/>
          </p:cNvSpPr>
          <p:nvPr/>
        </p:nvSpPr>
        <p:spPr bwMode="auto">
          <a:xfrm>
            <a:off x="0" y="602804"/>
            <a:ext cx="9150359" cy="1569660"/>
          </a:xfrm>
          <a:prstGeom prst="rect">
            <a:avLst/>
          </a:prstGeom>
          <a:solidFill>
            <a:srgbClr val="0302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altLang="ja-JP" sz="3200" b="1" i="1" dirty="0">
                <a:solidFill>
                  <a:srgbClr val="F5F5F2"/>
                </a:solidFill>
                <a:latin typeface="Arial" charset="0"/>
                <a:cs typeface="Arial" charset="0"/>
              </a:rPr>
              <a:t>"Assyrian execution might involve tortures such as flaying…pulling out the lying tongue, burning, or…"</a:t>
            </a:r>
            <a:endParaRPr lang="en-US" b="1" i="1" dirty="0">
              <a:solidFill>
                <a:srgbClr val="F5F5F2"/>
              </a:solidFill>
              <a:latin typeface="Arial" charset="0"/>
              <a:cs typeface="Arial"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r>
              <a:rPr lang="en-US" dirty="0">
                <a:latin typeface="Trebuchet MS" charset="0"/>
                <a:ea typeface="Osaka" charset="0"/>
                <a:cs typeface="Osaka" charset="0"/>
              </a:rPr>
              <a:t>Esarhaddon</a:t>
            </a:r>
            <a:r>
              <a:rPr lang="mr-IN" altLang="ja-JP" dirty="0">
                <a:latin typeface="Trebuchet MS" charset="0"/>
                <a:ea typeface="Osaka" charset="0"/>
                <a:cs typeface="Osaka" charset="0"/>
              </a:rPr>
              <a:t>'</a:t>
            </a:r>
            <a:r>
              <a:rPr lang="en-US" dirty="0">
                <a:latin typeface="Trebuchet MS" charset="0"/>
                <a:ea typeface="Osaka" charset="0"/>
                <a:cs typeface="Osaka" charset="0"/>
              </a:rPr>
              <a:t>s Ego (660 BC)</a:t>
            </a:r>
          </a:p>
        </p:txBody>
      </p:sp>
      <p:sp>
        <p:nvSpPr>
          <p:cNvPr id="534530" name="TextBox 2"/>
          <p:cNvSpPr txBox="1">
            <a:spLocks noChangeArrowheads="1"/>
          </p:cNvSpPr>
          <p:nvPr/>
        </p:nvSpPr>
        <p:spPr bwMode="auto">
          <a:xfrm>
            <a:off x="1905000" y="2438400"/>
            <a:ext cx="6858000" cy="304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mr-IN" altLang="ja-JP" sz="3200" b="1" dirty="0">
                <a:latin typeface="Arial" charset="0"/>
                <a:cs typeface="Arial" charset="0"/>
              </a:rPr>
              <a:t>"</a:t>
            </a:r>
            <a:r>
              <a:rPr lang="en-US" sz="3200" b="1" dirty="0">
                <a:latin typeface="Arial" charset="0"/>
                <a:cs typeface="Arial" charset="0"/>
              </a:rPr>
              <a:t>I am powerful, I am </a:t>
            </a:r>
            <a:r>
              <a:rPr lang="en-US" sz="3200" b="1" i="1" dirty="0">
                <a:latin typeface="Arial" charset="0"/>
                <a:cs typeface="Arial" charset="0"/>
              </a:rPr>
              <a:t>all </a:t>
            </a:r>
            <a:r>
              <a:rPr lang="en-US" sz="3200" b="1" dirty="0">
                <a:latin typeface="Arial" charset="0"/>
                <a:cs typeface="Arial" charset="0"/>
              </a:rPr>
              <a:t>powerful, </a:t>
            </a:r>
            <a:br>
              <a:rPr lang="en-US" sz="3200" b="1" dirty="0">
                <a:latin typeface="Arial" charset="0"/>
                <a:cs typeface="Arial" charset="0"/>
              </a:rPr>
            </a:br>
            <a:r>
              <a:rPr lang="en-US" sz="3200" b="1" dirty="0">
                <a:latin typeface="Arial" charset="0"/>
                <a:cs typeface="Arial" charset="0"/>
              </a:rPr>
              <a:t>I am a hero, I am gigantic, I am colossal, I am honored, I am magnified, I am without equal among all kings, the chosen one of </a:t>
            </a:r>
            <a:r>
              <a:rPr lang="en-US" sz="3200" b="1" dirty="0" err="1">
                <a:latin typeface="Arial" charset="0"/>
                <a:cs typeface="Arial" charset="0"/>
              </a:rPr>
              <a:t>Asshur</a:t>
            </a:r>
            <a:r>
              <a:rPr lang="en-US" sz="3200" b="1" dirty="0">
                <a:latin typeface="Arial" charset="0"/>
                <a:cs typeface="Arial" charset="0"/>
              </a:rPr>
              <a:t>, </a:t>
            </a:r>
            <a:r>
              <a:rPr lang="en-US" sz="3200" b="1" dirty="0" err="1">
                <a:latin typeface="Arial" charset="0"/>
                <a:cs typeface="Arial" charset="0"/>
              </a:rPr>
              <a:t>Nabu</a:t>
            </a:r>
            <a:r>
              <a:rPr lang="en-US" sz="3200" b="1" dirty="0">
                <a:latin typeface="Arial" charset="0"/>
                <a:cs typeface="Arial" charset="0"/>
              </a:rPr>
              <a:t>, and </a:t>
            </a:r>
            <a:r>
              <a:rPr lang="en-US" sz="3200" b="1" dirty="0" err="1">
                <a:latin typeface="Arial" charset="0"/>
                <a:cs typeface="Arial" charset="0"/>
              </a:rPr>
              <a:t>Marduk</a:t>
            </a:r>
            <a:r>
              <a:rPr lang="en-US" sz="3200" b="1" dirty="0">
                <a:latin typeface="Arial" charset="0"/>
                <a:cs typeface="Arial" charset="0"/>
              </a:rPr>
              <a:t>!</a:t>
            </a:r>
            <a:r>
              <a:rPr lang="mr-IN" altLang="ja-JP" sz="3200" b="1" dirty="0">
                <a:latin typeface="Arial" charset="0"/>
                <a:cs typeface="Arial" charset="0"/>
              </a:rPr>
              <a:t>"</a:t>
            </a:r>
            <a:endParaRPr lang="en-US" sz="3200" b="1" dirty="0">
              <a:latin typeface="Arial" charset="0"/>
              <a:cs typeface="Arial" charset="0"/>
            </a:endParaRPr>
          </a:p>
        </p:txBody>
      </p:sp>
      <p:sp>
        <p:nvSpPr>
          <p:cNvPr id="534531" name="TextBox 3"/>
          <p:cNvSpPr txBox="1">
            <a:spLocks noChangeArrowheads="1"/>
          </p:cNvSpPr>
          <p:nvPr/>
        </p:nvSpPr>
        <p:spPr bwMode="auto">
          <a:xfrm>
            <a:off x="2154238" y="5943600"/>
            <a:ext cx="6961187"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2000">
                <a:latin typeface="Arial" charset="0"/>
                <a:cs typeface="Arial" charset="0"/>
              </a:rPr>
              <a:t>Luckenbill, </a:t>
            </a:r>
            <a:r>
              <a:rPr lang="en-US" sz="2000" i="1">
                <a:latin typeface="Arial" charset="0"/>
                <a:cs typeface="Arial" charset="0"/>
              </a:rPr>
              <a:t>Ancient Records of Assyria and Babylonia</a:t>
            </a:r>
            <a:r>
              <a:rPr lang="en-US" sz="2000">
                <a:latin typeface="Arial" charset="0"/>
                <a:cs typeface="Arial" charset="0"/>
              </a:rPr>
              <a:t>, 2:226</a:t>
            </a:r>
          </a:p>
          <a:p>
            <a:endParaRPr lang="en-US" sz="2000"/>
          </a:p>
        </p:txBody>
      </p:sp>
      <p:sp>
        <p:nvSpPr>
          <p:cNvPr id="534532" name="Text Box 5"/>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b="1">
                <a:solidFill>
                  <a:srgbClr val="FFFFFF"/>
                </a:solidFill>
              </a:rPr>
              <a:t>614</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p>
        </p:txBody>
      </p:sp>
      <p:pic>
        <p:nvPicPr>
          <p:cNvPr id="535554" name="Picture 4" descr="60 Assyrian"/>
          <p:cNvPicPr>
            <a:picLocks noChangeAspect="1" noChangeArrowheads="1"/>
          </p:cNvPicPr>
          <p:nvPr/>
        </p:nvPicPr>
        <p:blipFill>
          <a:blip r:embed="rId3" cstate="screen">
            <a:extLst>
              <a:ext uri="{28A0092B-C50C-407E-A947-70E740481C1C}">
                <a14:useLocalDpi xmlns:a14="http://schemas.microsoft.com/office/drawing/2010/main"/>
              </a:ext>
            </a:extLst>
          </a:blip>
          <a:srcRect t="-5058" r="-891"/>
          <a:stretch>
            <a:fillRect/>
          </a:stretch>
        </p:blipFill>
        <p:spPr bwMode="auto">
          <a:xfrm>
            <a:off x="0" y="-304800"/>
            <a:ext cx="9296400" cy="669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Rectangle 2"/>
          <p:cNvSpPr>
            <a:spLocks noGrp="1" noChangeArrowheads="1"/>
          </p:cNvSpPr>
          <p:nvPr>
            <p:ph type="title"/>
          </p:nvPr>
        </p:nvSpPr>
        <p:spPr>
          <a:xfrm>
            <a:off x="2286000" y="5257800"/>
            <a:ext cx="5638800" cy="762000"/>
          </a:xfrm>
          <a:solidFill>
            <a:srgbClr val="FF0000"/>
          </a:solidFill>
          <a:effectLst>
            <a:outerShdw blurRad="63500" dist="25400" dir="5100233" algn="ctr" rotWithShape="0">
              <a:srgbClr val="030201">
                <a:alpha val="75000"/>
              </a:srgbClr>
            </a:outerShdw>
          </a:effectLst>
        </p:spPr>
        <p:txBody>
          <a:bodyPr/>
          <a:lstStyle/>
          <a:p>
            <a:pPr eaLnBrk="1" hangingPunct="1">
              <a:defRPr/>
            </a:pPr>
            <a:r>
              <a:rPr kumimoji="1" lang="en-US" b="1">
                <a:solidFill>
                  <a:srgbClr val="FFFFFF"/>
                </a:solidFill>
                <a:effectLst>
                  <a:outerShdw blurRad="38100" dist="38100" dir="2700000" algn="tl">
                    <a:srgbClr val="000000"/>
                  </a:outerShdw>
                </a:effectLst>
                <a:latin typeface="Trebuchet MS" charset="0"/>
                <a:ea typeface="Osaka" charset="0"/>
                <a:cs typeface="Osaka" charset="0"/>
              </a:rPr>
              <a:t>Assyrian Expansion</a:t>
            </a:r>
            <a:endParaRPr kumimoji="1" lang="en-US" b="1">
              <a:solidFill>
                <a:srgbClr val="FFFFFF"/>
              </a:solidFill>
              <a:latin typeface="Trebuchet MS" charset="0"/>
              <a:ea typeface="Osaka" charset="0"/>
              <a:cs typeface="Osaka" charset="0"/>
            </a:endParaRPr>
          </a:p>
        </p:txBody>
      </p:sp>
      <p:sp>
        <p:nvSpPr>
          <p:cNvPr id="535556" name="Text Box 5"/>
          <p:cNvSpPr txBox="1">
            <a:spLocks noChangeArrowheads="1"/>
          </p:cNvSpPr>
          <p:nvPr/>
        </p:nvSpPr>
        <p:spPr bwMode="auto">
          <a:xfrm>
            <a:off x="8213725" y="193675"/>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b="1"/>
              <a:t>607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2"/>
          <p:cNvSpPr>
            <a:spLocks noChangeArrowheads="1"/>
          </p:cNvSpPr>
          <p:nvPr/>
        </p:nvSpPr>
        <p:spPr bwMode="auto">
          <a:xfrm>
            <a:off x="0" y="0"/>
            <a:ext cx="9144000" cy="6858000"/>
          </a:xfrm>
          <a:prstGeom prst="rect">
            <a:avLst/>
          </a:prstGeom>
          <a:gradFill rotWithShape="0">
            <a:gsLst>
              <a:gs pos="0">
                <a:srgbClr val="8C3D91"/>
              </a:gs>
              <a:gs pos="6000">
                <a:srgbClr val="7005D4"/>
              </a:gs>
              <a:gs pos="15000">
                <a:srgbClr val="181CC7"/>
              </a:gs>
              <a:gs pos="30001">
                <a:srgbClr val="0A128C"/>
              </a:gs>
              <a:gs pos="50000">
                <a:srgbClr val="000000"/>
              </a:gs>
              <a:gs pos="70000">
                <a:srgbClr val="0A128C"/>
              </a:gs>
              <a:gs pos="85000">
                <a:srgbClr val="181CC7"/>
              </a:gs>
              <a:gs pos="94000">
                <a:srgbClr val="7005D4"/>
              </a:gs>
              <a:gs pos="100000">
                <a:srgbClr val="8C3D91"/>
              </a:gs>
            </a:gsLst>
            <a:lin ang="5400000" scaled="1"/>
          </a:gradFill>
          <a:ln w="9525">
            <a:solidFill>
              <a:schemeClr val="tx1"/>
            </a:solidFill>
            <a:miter lim="800000"/>
            <a:headEnd/>
            <a:tailEnd/>
          </a:ln>
          <a:effectLst/>
        </p:spPr>
        <p:txBody>
          <a:bodyPr wrap="none" anchor="ctr"/>
          <a:lstStyle/>
          <a:p>
            <a:pPr eaLnBrk="1" hangingPunct="1">
              <a:defRPr/>
            </a:pPr>
            <a:endParaRPr lang="en-US" sz="3200" b="1">
              <a:effectLst>
                <a:outerShdw blurRad="38100" dist="38100" dir="2700000" algn="tl">
                  <a:srgbClr val="FFFFFF"/>
                </a:outerShdw>
              </a:effectLst>
              <a:latin typeface="Arial"/>
              <a:ea typeface="+mn-ea"/>
              <a:cs typeface="Arial"/>
            </a:endParaRPr>
          </a:p>
        </p:txBody>
      </p:sp>
      <p:sp>
        <p:nvSpPr>
          <p:cNvPr id="628739" name="Text Box 3"/>
          <p:cNvSpPr txBox="1">
            <a:spLocks noChangeArrowheads="1"/>
          </p:cNvSpPr>
          <p:nvPr/>
        </p:nvSpPr>
        <p:spPr bwMode="auto">
          <a:xfrm>
            <a:off x="6400800" y="4495800"/>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800" b="1">
                <a:solidFill>
                  <a:schemeClr val="bg1"/>
                </a:solidFill>
                <a:latin typeface="Arial"/>
                <a:ea typeface="+mn-ea"/>
                <a:cs typeface="Arial"/>
              </a:rPr>
              <a:t>600</a:t>
            </a:r>
          </a:p>
        </p:txBody>
      </p:sp>
      <p:sp>
        <p:nvSpPr>
          <p:cNvPr id="628740" name="Text Box 4"/>
          <p:cNvSpPr txBox="1">
            <a:spLocks noChangeArrowheads="1"/>
          </p:cNvSpPr>
          <p:nvPr/>
        </p:nvSpPr>
        <p:spPr bwMode="auto">
          <a:xfrm>
            <a:off x="3505200" y="4495800"/>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800" b="1">
                <a:solidFill>
                  <a:schemeClr val="bg1"/>
                </a:solidFill>
                <a:latin typeface="Arial"/>
                <a:ea typeface="+mn-ea"/>
                <a:cs typeface="Arial"/>
              </a:rPr>
              <a:t>750</a:t>
            </a:r>
          </a:p>
        </p:txBody>
      </p:sp>
      <p:sp>
        <p:nvSpPr>
          <p:cNvPr id="628741" name="Text Box 5"/>
          <p:cNvSpPr txBox="1">
            <a:spLocks noChangeArrowheads="1"/>
          </p:cNvSpPr>
          <p:nvPr/>
        </p:nvSpPr>
        <p:spPr bwMode="auto">
          <a:xfrm>
            <a:off x="1524000" y="4495800"/>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800" b="1">
                <a:solidFill>
                  <a:schemeClr val="bg1"/>
                </a:solidFill>
                <a:latin typeface="Arial"/>
                <a:ea typeface="+mn-ea"/>
                <a:cs typeface="Arial"/>
              </a:rPr>
              <a:t>850</a:t>
            </a:r>
          </a:p>
        </p:txBody>
      </p:sp>
      <p:sp>
        <p:nvSpPr>
          <p:cNvPr id="628742" name="Text Box 6"/>
          <p:cNvSpPr txBox="1">
            <a:spLocks noChangeArrowheads="1"/>
          </p:cNvSpPr>
          <p:nvPr/>
        </p:nvSpPr>
        <p:spPr bwMode="auto">
          <a:xfrm>
            <a:off x="552450" y="4495800"/>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800" b="1">
                <a:solidFill>
                  <a:schemeClr val="bg1"/>
                </a:solidFill>
                <a:latin typeface="Arial"/>
                <a:ea typeface="+mn-ea"/>
                <a:cs typeface="Arial"/>
              </a:rPr>
              <a:t>900</a:t>
            </a:r>
          </a:p>
        </p:txBody>
      </p:sp>
      <p:sp>
        <p:nvSpPr>
          <p:cNvPr id="628743" name="Text Box 7"/>
          <p:cNvSpPr txBox="1">
            <a:spLocks noChangeArrowheads="1"/>
          </p:cNvSpPr>
          <p:nvPr/>
        </p:nvSpPr>
        <p:spPr bwMode="auto">
          <a:xfrm>
            <a:off x="8382000" y="4495800"/>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800" b="1">
                <a:solidFill>
                  <a:schemeClr val="bg1"/>
                </a:solidFill>
                <a:latin typeface="Arial"/>
                <a:ea typeface="+mn-ea"/>
                <a:cs typeface="Arial"/>
              </a:rPr>
              <a:t>500</a:t>
            </a:r>
          </a:p>
        </p:txBody>
      </p:sp>
      <p:sp>
        <p:nvSpPr>
          <p:cNvPr id="628744" name="Text Box 8"/>
          <p:cNvSpPr txBox="1">
            <a:spLocks noChangeArrowheads="1"/>
          </p:cNvSpPr>
          <p:nvPr/>
        </p:nvSpPr>
        <p:spPr bwMode="auto">
          <a:xfrm>
            <a:off x="2514600" y="4495800"/>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800" b="1">
                <a:solidFill>
                  <a:schemeClr val="bg1"/>
                </a:solidFill>
                <a:latin typeface="Arial"/>
                <a:ea typeface="+mn-ea"/>
                <a:cs typeface="Arial"/>
              </a:rPr>
              <a:t>800</a:t>
            </a:r>
          </a:p>
        </p:txBody>
      </p:sp>
      <p:sp>
        <p:nvSpPr>
          <p:cNvPr id="628745" name="Text Box 9"/>
          <p:cNvSpPr txBox="1">
            <a:spLocks noChangeArrowheads="1"/>
          </p:cNvSpPr>
          <p:nvPr/>
        </p:nvSpPr>
        <p:spPr bwMode="auto">
          <a:xfrm>
            <a:off x="4352925" y="4495800"/>
            <a:ext cx="523875"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800" b="1">
                <a:solidFill>
                  <a:schemeClr val="bg1"/>
                </a:solidFill>
                <a:latin typeface="Arial"/>
                <a:ea typeface="+mn-ea"/>
                <a:cs typeface="Arial"/>
              </a:rPr>
              <a:t>70 0 </a:t>
            </a:r>
          </a:p>
        </p:txBody>
      </p:sp>
      <p:sp>
        <p:nvSpPr>
          <p:cNvPr id="628746" name="Text Box 10"/>
          <p:cNvSpPr txBox="1">
            <a:spLocks noChangeArrowheads="1"/>
          </p:cNvSpPr>
          <p:nvPr/>
        </p:nvSpPr>
        <p:spPr bwMode="auto">
          <a:xfrm>
            <a:off x="5410200" y="4495800"/>
            <a:ext cx="5334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800" b="1">
                <a:solidFill>
                  <a:schemeClr val="bg1"/>
                </a:solidFill>
                <a:latin typeface="Arial"/>
                <a:ea typeface="+mn-ea"/>
                <a:cs typeface="Arial"/>
              </a:rPr>
              <a:t>65 0 </a:t>
            </a:r>
          </a:p>
        </p:txBody>
      </p:sp>
      <p:sp>
        <p:nvSpPr>
          <p:cNvPr id="628747" name="Text Box 11"/>
          <p:cNvSpPr txBox="1">
            <a:spLocks noChangeArrowheads="1"/>
          </p:cNvSpPr>
          <p:nvPr/>
        </p:nvSpPr>
        <p:spPr bwMode="auto">
          <a:xfrm>
            <a:off x="7391400" y="4495800"/>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800" b="1">
                <a:solidFill>
                  <a:schemeClr val="bg1"/>
                </a:solidFill>
                <a:latin typeface="Arial"/>
                <a:ea typeface="+mn-ea"/>
                <a:cs typeface="Arial"/>
              </a:rPr>
              <a:t>550</a:t>
            </a:r>
          </a:p>
        </p:txBody>
      </p:sp>
      <p:sp>
        <p:nvSpPr>
          <p:cNvPr id="628748" name="Text Box 12"/>
          <p:cNvSpPr txBox="1">
            <a:spLocks noChangeArrowheads="1"/>
          </p:cNvSpPr>
          <p:nvPr/>
        </p:nvSpPr>
        <p:spPr bwMode="auto">
          <a:xfrm>
            <a:off x="457200" y="1524000"/>
            <a:ext cx="22098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a:solidFill>
                  <a:srgbClr val="99FF99"/>
                </a:solidFill>
                <a:latin typeface="Arial"/>
                <a:ea typeface="+mn-ea"/>
                <a:cs typeface="Arial"/>
              </a:rPr>
              <a:t>Strong 883-783</a:t>
            </a:r>
          </a:p>
        </p:txBody>
      </p:sp>
      <p:sp>
        <p:nvSpPr>
          <p:cNvPr id="628751" name="Text Box 15"/>
          <p:cNvSpPr txBox="1">
            <a:spLocks noChangeArrowheads="1"/>
          </p:cNvSpPr>
          <p:nvPr/>
        </p:nvSpPr>
        <p:spPr bwMode="auto">
          <a:xfrm>
            <a:off x="4267200" y="1524000"/>
            <a:ext cx="20574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dirty="0">
                <a:solidFill>
                  <a:srgbClr val="33CCFF"/>
                </a:solidFill>
                <a:latin typeface="Arial"/>
                <a:ea typeface="+mn-ea"/>
                <a:cs typeface="Arial"/>
              </a:rPr>
              <a:t>Strong 745-626</a:t>
            </a:r>
          </a:p>
        </p:txBody>
      </p:sp>
      <p:grpSp>
        <p:nvGrpSpPr>
          <p:cNvPr id="519181" name="Group 16"/>
          <p:cNvGrpSpPr>
            <a:grpSpLocks/>
          </p:cNvGrpSpPr>
          <p:nvPr/>
        </p:nvGrpSpPr>
        <p:grpSpPr bwMode="auto">
          <a:xfrm>
            <a:off x="304800" y="4114800"/>
            <a:ext cx="8763000" cy="350838"/>
            <a:chOff x="192" y="1947"/>
            <a:chExt cx="5520" cy="530"/>
          </a:xfrm>
        </p:grpSpPr>
        <p:sp>
          <p:nvSpPr>
            <p:cNvPr id="628753" name="Line 17"/>
            <p:cNvSpPr>
              <a:spLocks noChangeShapeType="1"/>
            </p:cNvSpPr>
            <p:nvPr/>
          </p:nvSpPr>
          <p:spPr bwMode="auto">
            <a:xfrm>
              <a:off x="5712" y="1949"/>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nvGrpSpPr>
            <p:cNvPr id="519190" name="Group 18"/>
            <p:cNvGrpSpPr>
              <a:grpSpLocks/>
            </p:cNvGrpSpPr>
            <p:nvPr/>
          </p:nvGrpSpPr>
          <p:grpSpPr bwMode="auto">
            <a:xfrm>
              <a:off x="192" y="1947"/>
              <a:ext cx="5208" cy="530"/>
              <a:chOff x="192" y="1947"/>
              <a:chExt cx="5208" cy="530"/>
            </a:xfrm>
          </p:grpSpPr>
          <p:grpSp>
            <p:nvGrpSpPr>
              <p:cNvPr id="519191" name="Group 19"/>
              <p:cNvGrpSpPr>
                <a:grpSpLocks/>
              </p:cNvGrpSpPr>
              <p:nvPr/>
            </p:nvGrpSpPr>
            <p:grpSpPr bwMode="auto">
              <a:xfrm>
                <a:off x="468" y="1947"/>
                <a:ext cx="4932" cy="528"/>
                <a:chOff x="468" y="1918"/>
                <a:chExt cx="4932" cy="528"/>
              </a:xfrm>
            </p:grpSpPr>
            <p:sp>
              <p:nvSpPr>
                <p:cNvPr id="628756" name="Line 20"/>
                <p:cNvSpPr>
                  <a:spLocks noChangeShapeType="1"/>
                </p:cNvSpPr>
                <p:nvPr/>
              </p:nvSpPr>
              <p:spPr bwMode="auto">
                <a:xfrm>
                  <a:off x="468"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628757" name="Line 21"/>
                <p:cNvSpPr>
                  <a:spLocks noChangeShapeType="1"/>
                </p:cNvSpPr>
                <p:nvPr/>
              </p:nvSpPr>
              <p:spPr bwMode="auto">
                <a:xfrm>
                  <a:off x="1392"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628758" name="Line 22"/>
                <p:cNvSpPr>
                  <a:spLocks noChangeShapeType="1"/>
                </p:cNvSpPr>
                <p:nvPr/>
              </p:nvSpPr>
              <p:spPr bwMode="auto">
                <a:xfrm>
                  <a:off x="77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628759" name="Line 23"/>
                <p:cNvSpPr>
                  <a:spLocks noChangeShapeType="1"/>
                </p:cNvSpPr>
                <p:nvPr/>
              </p:nvSpPr>
              <p:spPr bwMode="auto">
                <a:xfrm>
                  <a:off x="2317"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628760" name="Line 24"/>
                <p:cNvSpPr>
                  <a:spLocks noChangeShapeType="1"/>
                </p:cNvSpPr>
                <p:nvPr/>
              </p:nvSpPr>
              <p:spPr bwMode="auto">
                <a:xfrm>
                  <a:off x="3242"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628761" name="Line 25"/>
                <p:cNvSpPr>
                  <a:spLocks noChangeShapeType="1"/>
                </p:cNvSpPr>
                <p:nvPr/>
              </p:nvSpPr>
              <p:spPr bwMode="auto">
                <a:xfrm>
                  <a:off x="2625"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628762" name="Line 26"/>
                <p:cNvSpPr>
                  <a:spLocks noChangeShapeType="1"/>
                </p:cNvSpPr>
                <p:nvPr/>
              </p:nvSpPr>
              <p:spPr bwMode="auto">
                <a:xfrm>
                  <a:off x="2009"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628763" name="Line 27"/>
                <p:cNvSpPr>
                  <a:spLocks noChangeShapeType="1"/>
                </p:cNvSpPr>
                <p:nvPr/>
              </p:nvSpPr>
              <p:spPr bwMode="auto">
                <a:xfrm>
                  <a:off x="3858"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628764" name="Line 28"/>
                <p:cNvSpPr>
                  <a:spLocks noChangeShapeType="1"/>
                </p:cNvSpPr>
                <p:nvPr/>
              </p:nvSpPr>
              <p:spPr bwMode="auto">
                <a:xfrm>
                  <a:off x="4783"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628765" name="Line 29"/>
                <p:cNvSpPr>
                  <a:spLocks noChangeShapeType="1"/>
                </p:cNvSpPr>
                <p:nvPr/>
              </p:nvSpPr>
              <p:spPr bwMode="auto">
                <a:xfrm>
                  <a:off x="4475"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628766" name="Line 30"/>
                <p:cNvSpPr>
                  <a:spLocks noChangeShapeType="1"/>
                </p:cNvSpPr>
                <p:nvPr/>
              </p:nvSpPr>
              <p:spPr bwMode="auto">
                <a:xfrm>
                  <a:off x="3550"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628767" name="Line 31"/>
                <p:cNvSpPr>
                  <a:spLocks noChangeShapeType="1"/>
                </p:cNvSpPr>
                <p:nvPr/>
              </p:nvSpPr>
              <p:spPr bwMode="auto">
                <a:xfrm>
                  <a:off x="5400"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628768" name="Line 32"/>
                <p:cNvSpPr>
                  <a:spLocks noChangeShapeType="1"/>
                </p:cNvSpPr>
                <p:nvPr/>
              </p:nvSpPr>
              <p:spPr bwMode="auto">
                <a:xfrm>
                  <a:off x="5091"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628769" name="Line 33"/>
                <p:cNvSpPr>
                  <a:spLocks noChangeShapeType="1"/>
                </p:cNvSpPr>
                <p:nvPr/>
              </p:nvSpPr>
              <p:spPr bwMode="auto">
                <a:xfrm>
                  <a:off x="4167"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628770" name="Line 34"/>
                <p:cNvSpPr>
                  <a:spLocks noChangeShapeType="1"/>
                </p:cNvSpPr>
                <p:nvPr/>
              </p:nvSpPr>
              <p:spPr bwMode="auto">
                <a:xfrm>
                  <a:off x="1084"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628771" name="Line 35"/>
                <p:cNvSpPr>
                  <a:spLocks noChangeShapeType="1"/>
                </p:cNvSpPr>
                <p:nvPr/>
              </p:nvSpPr>
              <p:spPr bwMode="auto">
                <a:xfrm>
                  <a:off x="1701"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628772" name="Line 36"/>
                <p:cNvSpPr>
                  <a:spLocks noChangeShapeType="1"/>
                </p:cNvSpPr>
                <p:nvPr/>
              </p:nvSpPr>
              <p:spPr bwMode="auto">
                <a:xfrm>
                  <a:off x="2934"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sp>
            <p:nvSpPr>
              <p:cNvPr id="628773" name="Line 37"/>
              <p:cNvSpPr>
                <a:spLocks noChangeShapeType="1"/>
              </p:cNvSpPr>
              <p:nvPr/>
            </p:nvSpPr>
            <p:spPr bwMode="auto">
              <a:xfrm>
                <a:off x="192" y="1949"/>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grpSp>
      <p:sp>
        <p:nvSpPr>
          <p:cNvPr id="628774" name="Line 38"/>
          <p:cNvSpPr>
            <a:spLocks noChangeShapeType="1"/>
          </p:cNvSpPr>
          <p:nvPr/>
        </p:nvSpPr>
        <p:spPr bwMode="auto">
          <a:xfrm>
            <a:off x="66675" y="4457700"/>
            <a:ext cx="9534525"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628789" name="Rectangle 53"/>
          <p:cNvSpPr>
            <a:spLocks noGrp="1" noChangeArrowheads="1"/>
          </p:cNvSpPr>
          <p:nvPr>
            <p:ph type="title" idx="4294967295"/>
          </p:nvPr>
        </p:nvSpPr>
        <p:spPr>
          <a:xfrm>
            <a:off x="685800" y="381000"/>
            <a:ext cx="7772400" cy="1143000"/>
          </a:xfrm>
          <a:effectLst>
            <a:outerShdw blurRad="63500" dist="35921" dir="2700000" algn="ctr" rotWithShape="0">
              <a:srgbClr val="030201">
                <a:alpha val="74998"/>
              </a:srgbClr>
            </a:outerShdw>
          </a:effectLst>
        </p:spPr>
        <p:txBody>
          <a:bodyPr/>
          <a:lstStyle/>
          <a:p>
            <a:pPr eaLnBrk="1" hangingPunct="1">
              <a:defRPr/>
            </a:pPr>
            <a:r>
              <a:rPr lang="en-US" b="1">
                <a:solidFill>
                  <a:schemeClr val="bg1"/>
                </a:solidFill>
                <a:latin typeface="Arial" charset="0"/>
                <a:ea typeface="ＭＳ Ｐゴシック" charset="0"/>
                <a:cs typeface="Arial" charset="0"/>
              </a:rPr>
              <a:t>The Setting: Assyrian Might</a:t>
            </a:r>
            <a:endParaRPr lang="en-US">
              <a:latin typeface="Arial" charset="0"/>
              <a:ea typeface="ＭＳ Ｐゴシック" charset="0"/>
              <a:cs typeface="Arial" charset="0"/>
            </a:endParaRPr>
          </a:p>
        </p:txBody>
      </p:sp>
      <p:sp>
        <p:nvSpPr>
          <p:cNvPr id="628790" name="Freeform 54"/>
          <p:cNvSpPr>
            <a:spLocks/>
          </p:cNvSpPr>
          <p:nvPr/>
        </p:nvSpPr>
        <p:spPr bwMode="auto">
          <a:xfrm>
            <a:off x="-96838" y="2917825"/>
            <a:ext cx="6407151" cy="1349375"/>
          </a:xfrm>
          <a:custGeom>
            <a:avLst/>
            <a:gdLst>
              <a:gd name="T0" fmla="*/ 0 w 4036"/>
              <a:gd name="T1" fmla="*/ 2147483647 h 850"/>
              <a:gd name="T2" fmla="*/ 2147483647 w 4036"/>
              <a:gd name="T3" fmla="*/ 2147483647 h 850"/>
              <a:gd name="T4" fmla="*/ 2147483647 w 4036"/>
              <a:gd name="T5" fmla="*/ 2147483647 h 850"/>
              <a:gd name="T6" fmla="*/ 2147483647 w 4036"/>
              <a:gd name="T7" fmla="*/ 2147483647 h 850"/>
              <a:gd name="T8" fmla="*/ 2147483647 w 4036"/>
              <a:gd name="T9" fmla="*/ 2147483647 h 850"/>
              <a:gd name="T10" fmla="*/ 2147483647 w 4036"/>
              <a:gd name="T11" fmla="*/ 2147483647 h 850"/>
              <a:gd name="T12" fmla="*/ 2147483647 w 4036"/>
              <a:gd name="T13" fmla="*/ 2147483647 h 850"/>
              <a:gd name="T14" fmla="*/ 2147483647 w 4036"/>
              <a:gd name="T15" fmla="*/ 2147483647 h 850"/>
              <a:gd name="T16" fmla="*/ 2147483647 w 4036"/>
              <a:gd name="T17" fmla="*/ 2147483647 h 850"/>
              <a:gd name="T18" fmla="*/ 2147483647 w 4036"/>
              <a:gd name="T19" fmla="*/ 2147483647 h 850"/>
              <a:gd name="T20" fmla="*/ 2147483647 w 4036"/>
              <a:gd name="T21" fmla="*/ 2147483647 h 850"/>
              <a:gd name="T22" fmla="*/ 2147483647 w 4036"/>
              <a:gd name="T23" fmla="*/ 2147483647 h 850"/>
              <a:gd name="T24" fmla="*/ 2147483647 w 4036"/>
              <a:gd name="T25" fmla="*/ 2147483647 h 850"/>
              <a:gd name="T26" fmla="*/ 2147483647 w 4036"/>
              <a:gd name="T27" fmla="*/ 2147483647 h 850"/>
              <a:gd name="T28" fmla="*/ 2147483647 w 4036"/>
              <a:gd name="T29" fmla="*/ 2147483647 h 850"/>
              <a:gd name="T30" fmla="*/ 2147483647 w 4036"/>
              <a:gd name="T31" fmla="*/ 2147483647 h 850"/>
              <a:gd name="T32" fmla="*/ 2147483647 w 4036"/>
              <a:gd name="T33" fmla="*/ 2147483647 h 850"/>
              <a:gd name="T34" fmla="*/ 2147483647 w 4036"/>
              <a:gd name="T35" fmla="*/ 2147483647 h 850"/>
              <a:gd name="T36" fmla="*/ 2147483647 w 4036"/>
              <a:gd name="T37" fmla="*/ 2147483647 h 850"/>
              <a:gd name="T38" fmla="*/ 2147483647 w 4036"/>
              <a:gd name="T39" fmla="*/ 2147483647 h 850"/>
              <a:gd name="T40" fmla="*/ 2147483647 w 4036"/>
              <a:gd name="T41" fmla="*/ 2147483647 h 850"/>
              <a:gd name="T42" fmla="*/ 2147483647 w 4036"/>
              <a:gd name="T43" fmla="*/ 2147483647 h 850"/>
              <a:gd name="T44" fmla="*/ 2147483647 w 4036"/>
              <a:gd name="T45" fmla="*/ 2147483647 h 850"/>
              <a:gd name="T46" fmla="*/ 2147483647 w 4036"/>
              <a:gd name="T47" fmla="*/ 2147483647 h 850"/>
              <a:gd name="T48" fmla="*/ 2147483647 w 4036"/>
              <a:gd name="T49" fmla="*/ 2147483647 h 850"/>
              <a:gd name="T50" fmla="*/ 2147483647 w 4036"/>
              <a:gd name="T51" fmla="*/ 2147483647 h 850"/>
              <a:gd name="T52" fmla="*/ 2147483647 w 4036"/>
              <a:gd name="T53" fmla="*/ 2147483647 h 850"/>
              <a:gd name="T54" fmla="*/ 2147483647 w 4036"/>
              <a:gd name="T55" fmla="*/ 2147483647 h 850"/>
              <a:gd name="T56" fmla="*/ 2147483647 w 4036"/>
              <a:gd name="T57" fmla="*/ 2147483647 h 850"/>
              <a:gd name="T58" fmla="*/ 2147483647 w 4036"/>
              <a:gd name="T59" fmla="*/ 2147483647 h 850"/>
              <a:gd name="T60" fmla="*/ 2147483647 w 4036"/>
              <a:gd name="T61" fmla="*/ 2147483647 h 850"/>
              <a:gd name="T62" fmla="*/ 2147483647 w 4036"/>
              <a:gd name="T63" fmla="*/ 2147483647 h 850"/>
              <a:gd name="T64" fmla="*/ 2147483647 w 4036"/>
              <a:gd name="T65" fmla="*/ 2147483647 h 850"/>
              <a:gd name="T66" fmla="*/ 2147483647 w 4036"/>
              <a:gd name="T67" fmla="*/ 2147483647 h 850"/>
              <a:gd name="T68" fmla="*/ 2147483647 w 4036"/>
              <a:gd name="T69" fmla="*/ 2147483647 h 850"/>
              <a:gd name="T70" fmla="*/ 2147483647 w 4036"/>
              <a:gd name="T71" fmla="*/ 2147483647 h 850"/>
              <a:gd name="T72" fmla="*/ 2147483647 w 4036"/>
              <a:gd name="T73" fmla="*/ 2147483647 h 850"/>
              <a:gd name="T74" fmla="*/ 2147483647 w 4036"/>
              <a:gd name="T75" fmla="*/ 2147483647 h 850"/>
              <a:gd name="T76" fmla="*/ 2147483647 w 4036"/>
              <a:gd name="T77" fmla="*/ 2147483647 h 850"/>
              <a:gd name="T78" fmla="*/ 2147483647 w 4036"/>
              <a:gd name="T79" fmla="*/ 2147483647 h 8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036"/>
              <a:gd name="T121" fmla="*/ 0 h 850"/>
              <a:gd name="T122" fmla="*/ 4036 w 4036"/>
              <a:gd name="T123" fmla="*/ 850 h 85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036" h="850">
                <a:moveTo>
                  <a:pt x="0" y="346"/>
                </a:moveTo>
                <a:cubicBezTo>
                  <a:pt x="49" y="329"/>
                  <a:pt x="79" y="300"/>
                  <a:pt x="131" y="285"/>
                </a:cubicBezTo>
                <a:cubicBezTo>
                  <a:pt x="158" y="255"/>
                  <a:pt x="181" y="210"/>
                  <a:pt x="218" y="189"/>
                </a:cubicBezTo>
                <a:cubicBezTo>
                  <a:pt x="255" y="167"/>
                  <a:pt x="306" y="158"/>
                  <a:pt x="348" y="146"/>
                </a:cubicBezTo>
                <a:cubicBezTo>
                  <a:pt x="460" y="67"/>
                  <a:pt x="294" y="179"/>
                  <a:pt x="400" y="119"/>
                </a:cubicBezTo>
                <a:cubicBezTo>
                  <a:pt x="466" y="81"/>
                  <a:pt x="519" y="32"/>
                  <a:pt x="600" y="24"/>
                </a:cubicBezTo>
                <a:cubicBezTo>
                  <a:pt x="649" y="18"/>
                  <a:pt x="698" y="18"/>
                  <a:pt x="748" y="15"/>
                </a:cubicBezTo>
                <a:cubicBezTo>
                  <a:pt x="860" y="19"/>
                  <a:pt x="978" y="12"/>
                  <a:pt x="1087" y="50"/>
                </a:cubicBezTo>
                <a:cubicBezTo>
                  <a:pt x="1197" y="43"/>
                  <a:pt x="1226" y="42"/>
                  <a:pt x="1313" y="24"/>
                </a:cubicBezTo>
                <a:cubicBezTo>
                  <a:pt x="1330" y="27"/>
                  <a:pt x="1347" y="31"/>
                  <a:pt x="1365" y="33"/>
                </a:cubicBezTo>
                <a:cubicBezTo>
                  <a:pt x="1417" y="37"/>
                  <a:pt x="1470" y="33"/>
                  <a:pt x="1522" y="41"/>
                </a:cubicBezTo>
                <a:cubicBezTo>
                  <a:pt x="1530" y="42"/>
                  <a:pt x="1531" y="54"/>
                  <a:pt x="1539" y="59"/>
                </a:cubicBezTo>
                <a:cubicBezTo>
                  <a:pt x="1546" y="63"/>
                  <a:pt x="1556" y="64"/>
                  <a:pt x="1565" y="67"/>
                </a:cubicBezTo>
                <a:cubicBezTo>
                  <a:pt x="1584" y="86"/>
                  <a:pt x="1597" y="108"/>
                  <a:pt x="1618" y="128"/>
                </a:cubicBezTo>
                <a:cubicBezTo>
                  <a:pt x="1625" y="190"/>
                  <a:pt x="1615" y="271"/>
                  <a:pt x="1661" y="320"/>
                </a:cubicBezTo>
                <a:cubicBezTo>
                  <a:pt x="1673" y="356"/>
                  <a:pt x="1699" y="368"/>
                  <a:pt x="1731" y="389"/>
                </a:cubicBezTo>
                <a:cubicBezTo>
                  <a:pt x="1749" y="450"/>
                  <a:pt x="1755" y="518"/>
                  <a:pt x="1792" y="572"/>
                </a:cubicBezTo>
                <a:cubicBezTo>
                  <a:pt x="1812" y="638"/>
                  <a:pt x="1796" y="721"/>
                  <a:pt x="1861" y="763"/>
                </a:cubicBezTo>
                <a:cubicBezTo>
                  <a:pt x="1928" y="756"/>
                  <a:pt x="1980" y="744"/>
                  <a:pt x="2044" y="728"/>
                </a:cubicBezTo>
                <a:cubicBezTo>
                  <a:pt x="2117" y="737"/>
                  <a:pt x="2182" y="749"/>
                  <a:pt x="2252" y="772"/>
                </a:cubicBezTo>
                <a:cubicBezTo>
                  <a:pt x="2269" y="777"/>
                  <a:pt x="2287" y="783"/>
                  <a:pt x="2305" y="789"/>
                </a:cubicBezTo>
                <a:cubicBezTo>
                  <a:pt x="2313" y="791"/>
                  <a:pt x="2331" y="798"/>
                  <a:pt x="2331" y="798"/>
                </a:cubicBezTo>
                <a:cubicBezTo>
                  <a:pt x="2398" y="783"/>
                  <a:pt x="2359" y="804"/>
                  <a:pt x="2383" y="763"/>
                </a:cubicBezTo>
                <a:cubicBezTo>
                  <a:pt x="2393" y="744"/>
                  <a:pt x="2418" y="711"/>
                  <a:pt x="2418" y="711"/>
                </a:cubicBezTo>
                <a:cubicBezTo>
                  <a:pt x="2432" y="662"/>
                  <a:pt x="2439" y="609"/>
                  <a:pt x="2461" y="563"/>
                </a:cubicBezTo>
                <a:cubicBezTo>
                  <a:pt x="2508" y="460"/>
                  <a:pt x="2560" y="360"/>
                  <a:pt x="2609" y="259"/>
                </a:cubicBezTo>
                <a:cubicBezTo>
                  <a:pt x="2635" y="202"/>
                  <a:pt x="2635" y="170"/>
                  <a:pt x="2687" y="137"/>
                </a:cubicBezTo>
                <a:cubicBezTo>
                  <a:pt x="2707" y="107"/>
                  <a:pt x="2722" y="95"/>
                  <a:pt x="2757" y="85"/>
                </a:cubicBezTo>
                <a:cubicBezTo>
                  <a:pt x="2812" y="46"/>
                  <a:pt x="2843" y="56"/>
                  <a:pt x="2922" y="50"/>
                </a:cubicBezTo>
                <a:cubicBezTo>
                  <a:pt x="3064" y="0"/>
                  <a:pt x="3070" y="35"/>
                  <a:pt x="3322" y="41"/>
                </a:cubicBezTo>
                <a:cubicBezTo>
                  <a:pt x="3452" y="60"/>
                  <a:pt x="3583" y="48"/>
                  <a:pt x="3713" y="76"/>
                </a:cubicBezTo>
                <a:cubicBezTo>
                  <a:pt x="3733" y="95"/>
                  <a:pt x="3750" y="112"/>
                  <a:pt x="3774" y="128"/>
                </a:cubicBezTo>
                <a:cubicBezTo>
                  <a:pt x="3787" y="206"/>
                  <a:pt x="3826" y="272"/>
                  <a:pt x="3852" y="346"/>
                </a:cubicBezTo>
                <a:cubicBezTo>
                  <a:pt x="3858" y="363"/>
                  <a:pt x="3859" y="382"/>
                  <a:pt x="3870" y="398"/>
                </a:cubicBezTo>
                <a:cubicBezTo>
                  <a:pt x="3875" y="406"/>
                  <a:pt x="3882" y="414"/>
                  <a:pt x="3887" y="424"/>
                </a:cubicBezTo>
                <a:cubicBezTo>
                  <a:pt x="3894" y="440"/>
                  <a:pt x="3905" y="476"/>
                  <a:pt x="3905" y="476"/>
                </a:cubicBezTo>
                <a:cubicBezTo>
                  <a:pt x="3914" y="554"/>
                  <a:pt x="3933" y="639"/>
                  <a:pt x="3965" y="711"/>
                </a:cubicBezTo>
                <a:cubicBezTo>
                  <a:pt x="3972" y="727"/>
                  <a:pt x="3970" y="749"/>
                  <a:pt x="3983" y="763"/>
                </a:cubicBezTo>
                <a:cubicBezTo>
                  <a:pt x="3997" y="777"/>
                  <a:pt x="4026" y="807"/>
                  <a:pt x="4026" y="807"/>
                </a:cubicBezTo>
                <a:cubicBezTo>
                  <a:pt x="4036" y="838"/>
                  <a:pt x="4035" y="823"/>
                  <a:pt x="4035" y="850"/>
                </a:cubicBezTo>
              </a:path>
            </a:pathLst>
          </a:custGeom>
          <a:noFill/>
          <a:ln w="762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28775" name="Text Box 39"/>
          <p:cNvSpPr txBox="1">
            <a:spLocks noChangeArrowheads="1"/>
          </p:cNvSpPr>
          <p:nvPr/>
        </p:nvSpPr>
        <p:spPr bwMode="auto">
          <a:xfrm>
            <a:off x="2209800" y="2209800"/>
            <a:ext cx="22098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a:solidFill>
                  <a:srgbClr val="FFFF00"/>
                </a:solidFill>
                <a:latin typeface="Arial"/>
                <a:ea typeface="+mn-ea"/>
                <a:cs typeface="Arial"/>
              </a:rPr>
              <a:t>Weak 790-745</a:t>
            </a:r>
          </a:p>
        </p:txBody>
      </p:sp>
      <p:sp>
        <p:nvSpPr>
          <p:cNvPr id="628793" name="AutoShape 57"/>
          <p:cNvSpPr>
            <a:spLocks noChangeArrowheads="1"/>
          </p:cNvSpPr>
          <p:nvPr/>
        </p:nvSpPr>
        <p:spPr bwMode="auto">
          <a:xfrm rot="-5400000">
            <a:off x="2514600" y="5029200"/>
            <a:ext cx="1981200" cy="304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endParaRPr lang="en-US"/>
          </a:p>
        </p:txBody>
      </p:sp>
      <p:sp>
        <p:nvSpPr>
          <p:cNvPr id="628794" name="Text Box 58"/>
          <p:cNvSpPr txBox="1">
            <a:spLocks noChangeArrowheads="1"/>
          </p:cNvSpPr>
          <p:nvPr/>
        </p:nvSpPr>
        <p:spPr bwMode="auto">
          <a:xfrm>
            <a:off x="2438400" y="5988050"/>
            <a:ext cx="2209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dirty="0">
                <a:solidFill>
                  <a:srgbClr val="FFFF00"/>
                </a:solidFill>
                <a:latin typeface="Arial"/>
                <a:ea typeface="+mn-ea"/>
                <a:cs typeface="Arial"/>
              </a:rPr>
              <a:t>Jonah</a:t>
            </a:r>
          </a:p>
        </p:txBody>
      </p:sp>
      <p:sp>
        <p:nvSpPr>
          <p:cNvPr id="628795" name="Text Box 59"/>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spcBef>
                <a:spcPct val="50000"/>
              </a:spcBef>
              <a:defRPr/>
            </a:pPr>
            <a:r>
              <a:rPr lang="en-US">
                <a:solidFill>
                  <a:srgbClr val="FFFFFF"/>
                </a:solidFill>
                <a:latin typeface="Arial" charset="0"/>
                <a:cs typeface="Arial" charset="0"/>
              </a:rPr>
              <a:t>443</a:t>
            </a:r>
            <a:endParaRPr lang="en-US" sz="3600">
              <a:solidFill>
                <a:srgbClr val="FFFFFF"/>
              </a:solidFill>
              <a:latin typeface="Arial"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8748"/>
                                        </p:tgtEl>
                                        <p:attrNameLst>
                                          <p:attrName>style.visibility</p:attrName>
                                        </p:attrNameLst>
                                      </p:cBhvr>
                                      <p:to>
                                        <p:strVal val="visible"/>
                                      </p:to>
                                    </p:set>
                                    <p:animEffect transition="in" filter="blinds(horizontal)">
                                      <p:cBhvr>
                                        <p:cTn id="7" dur="500"/>
                                        <p:tgtEl>
                                          <p:spTgt spid="6287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28775"/>
                                        </p:tgtEl>
                                        <p:attrNameLst>
                                          <p:attrName>style.visibility</p:attrName>
                                        </p:attrNameLst>
                                      </p:cBhvr>
                                      <p:to>
                                        <p:strVal val="visible"/>
                                      </p:to>
                                    </p:set>
                                    <p:animEffect transition="in" filter="blinds(horizontal)">
                                      <p:cBhvr>
                                        <p:cTn id="12" dur="500"/>
                                        <p:tgtEl>
                                          <p:spTgt spid="6287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28751"/>
                                        </p:tgtEl>
                                        <p:attrNameLst>
                                          <p:attrName>style.visibility</p:attrName>
                                        </p:attrNameLst>
                                      </p:cBhvr>
                                      <p:to>
                                        <p:strVal val="visible"/>
                                      </p:to>
                                    </p:set>
                                    <p:animEffect transition="in" filter="blinds(horizontal)">
                                      <p:cBhvr>
                                        <p:cTn id="17" dur="500"/>
                                        <p:tgtEl>
                                          <p:spTgt spid="62875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28790"/>
                                        </p:tgtEl>
                                        <p:attrNameLst>
                                          <p:attrName>style.visibility</p:attrName>
                                        </p:attrNameLst>
                                      </p:cBhvr>
                                      <p:to>
                                        <p:strVal val="visible"/>
                                      </p:to>
                                    </p:set>
                                    <p:animEffect transition="in" filter="wipe(left)">
                                      <p:cBhvr>
                                        <p:cTn id="22" dur="500"/>
                                        <p:tgtEl>
                                          <p:spTgt spid="62879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28793"/>
                                        </p:tgtEl>
                                        <p:attrNameLst>
                                          <p:attrName>style.visibility</p:attrName>
                                        </p:attrNameLst>
                                      </p:cBhvr>
                                      <p:to>
                                        <p:strVal val="visible"/>
                                      </p:to>
                                    </p:set>
                                    <p:animEffect transition="in" filter="wipe(down)">
                                      <p:cBhvr>
                                        <p:cTn id="27" dur="500"/>
                                        <p:tgtEl>
                                          <p:spTgt spid="628793"/>
                                        </p:tgtEl>
                                      </p:cBhvr>
                                    </p:animEffect>
                                  </p:childTnLst>
                                </p:cTn>
                              </p:par>
                              <p:par>
                                <p:cTn id="28" presetID="16" presetClass="entr" presetSubtype="26" fill="hold" grpId="0" nodeType="withEffect">
                                  <p:stCondLst>
                                    <p:cond delay="0"/>
                                  </p:stCondLst>
                                  <p:childTnLst>
                                    <p:set>
                                      <p:cBhvr>
                                        <p:cTn id="29" dur="1" fill="hold">
                                          <p:stCondLst>
                                            <p:cond delay="0"/>
                                          </p:stCondLst>
                                        </p:cTn>
                                        <p:tgtEl>
                                          <p:spTgt spid="628794"/>
                                        </p:tgtEl>
                                        <p:attrNameLst>
                                          <p:attrName>style.visibility</p:attrName>
                                        </p:attrNameLst>
                                      </p:cBhvr>
                                      <p:to>
                                        <p:strVal val="visible"/>
                                      </p:to>
                                    </p:set>
                                    <p:animEffect transition="in" filter="barn(inHorizontal)">
                                      <p:cBhvr>
                                        <p:cTn id="30" dur="500"/>
                                        <p:tgtEl>
                                          <p:spTgt spid="628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8748" grpId="0"/>
      <p:bldP spid="628751" grpId="0"/>
      <p:bldP spid="628790" grpId="0" animBg="1"/>
      <p:bldP spid="628775" grpId="0"/>
      <p:bldP spid="628793" grpId="0" animBg="1"/>
      <p:bldP spid="628794"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0193" name="Picture 6" descr="28 Dav-Sol smal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0"/>
            <a:ext cx="4572000" cy="691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354" name="Rectangle 26" descr="Green marble"/>
          <p:cNvSpPr>
            <a:spLocks noGrp="1" noChangeArrowheads="1"/>
          </p:cNvSpPr>
          <p:nvPr>
            <p:ph type="title" idx="4294967295"/>
          </p:nvPr>
        </p:nvSpPr>
        <p:spPr>
          <a:xfrm>
            <a:off x="0" y="109538"/>
            <a:ext cx="3962400" cy="2043172"/>
          </a:xfrm>
          <a:effectLst>
            <a:outerShdw blurRad="63500" dist="107763" dir="2700000" algn="ctr" rotWithShape="0">
              <a:srgbClr val="030201">
                <a:alpha val="74998"/>
              </a:srgbClr>
            </a:outerShdw>
          </a:effectLst>
        </p:spPr>
        <p:txBody>
          <a:bodyPr/>
          <a:lstStyle/>
          <a:p>
            <a:pPr eaLnBrk="1" hangingPunct="1">
              <a:defRPr/>
            </a:pPr>
            <a:r>
              <a:rPr lang="en-US" sz="3600" b="1" dirty="0">
                <a:solidFill>
                  <a:srgbClr val="FFFFFF"/>
                </a:solidFill>
                <a:latin typeface="Arial" panose="020B0604020202020204" pitchFamily="34" charset="0"/>
                <a:ea typeface="MS Pゴシック" charset="0"/>
                <a:cs typeface="Arial" panose="020B0604020202020204" pitchFamily="34" charset="0"/>
              </a:rPr>
              <a:t>Expansion under Jeroboam II</a:t>
            </a:r>
            <a:endParaRPr lang="en-US" sz="4800" b="1" dirty="0">
              <a:solidFill>
                <a:srgbClr val="FFFFFF"/>
              </a:solidFill>
              <a:latin typeface="Arial" panose="020B0604020202020204" pitchFamily="34" charset="0"/>
              <a:ea typeface="MS Pゴシック" charset="0"/>
              <a:cs typeface="Arial" panose="020B0604020202020204" pitchFamily="34" charset="0"/>
            </a:endParaRPr>
          </a:p>
        </p:txBody>
      </p:sp>
      <p:grpSp>
        <p:nvGrpSpPr>
          <p:cNvPr id="2" name="Group 14"/>
          <p:cNvGrpSpPr/>
          <p:nvPr/>
        </p:nvGrpSpPr>
        <p:grpSpPr>
          <a:xfrm>
            <a:off x="5715000" y="1447800"/>
            <a:ext cx="3429000" cy="2743200"/>
            <a:chOff x="5715000" y="1447800"/>
            <a:chExt cx="3429000" cy="2743200"/>
          </a:xfrm>
          <a:solidFill>
            <a:srgbClr val="242A59"/>
          </a:solidFill>
        </p:grpSpPr>
        <p:sp>
          <p:nvSpPr>
            <p:cNvPr id="13" name="Parallelogram 12"/>
            <p:cNvSpPr/>
            <p:nvPr/>
          </p:nvSpPr>
          <p:spPr bwMode="auto">
            <a:xfrm>
              <a:off x="5715000" y="1447800"/>
              <a:ext cx="1676400" cy="2743200"/>
            </a:xfrm>
            <a:prstGeom prst="parallelogram">
              <a:avLst>
                <a:gd name="adj" fmla="val 57989"/>
              </a:avLst>
            </a:prstGeom>
            <a:grpFill/>
            <a:ln w="9525" cap="flat" cmpd="sng" algn="ctr">
              <a:solidFill>
                <a:schemeClr val="tx1"/>
              </a:solidFill>
              <a:prstDash val="solid"/>
              <a:round/>
              <a:headEnd type="none" w="med" len="med"/>
              <a:tailEnd type="none" w="med" len="me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MS Pゴシック"/>
                <a:cs typeface="MS Pゴシック"/>
              </a:endParaRPr>
            </a:p>
          </p:txBody>
        </p:sp>
        <p:sp>
          <p:nvSpPr>
            <p:cNvPr id="14" name="TextBox 13"/>
            <p:cNvSpPr txBox="1"/>
            <p:nvPr/>
          </p:nvSpPr>
          <p:spPr>
            <a:xfrm>
              <a:off x="7184902" y="1752600"/>
              <a:ext cx="1959098" cy="400110"/>
            </a:xfrm>
            <a:prstGeom prst="rect">
              <a:avLst/>
            </a:prstGeom>
            <a:grp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S Pゴシック"/>
                  <a:cs typeface="Arial"/>
                </a:rPr>
                <a:t>Jeroboam II</a:t>
              </a:r>
            </a:p>
          </p:txBody>
        </p:sp>
      </p:grpSp>
      <p:sp>
        <p:nvSpPr>
          <p:cNvPr id="16" name="TextBox 15"/>
          <p:cNvSpPr txBox="1">
            <a:spLocks noChangeArrowheads="1"/>
          </p:cNvSpPr>
          <p:nvPr/>
        </p:nvSpPr>
        <p:spPr bwMode="auto">
          <a:xfrm>
            <a:off x="0" y="3133904"/>
            <a:ext cx="4495800" cy="3724096"/>
          </a:xfrm>
          <a:prstGeom prst="rect">
            <a:avLst/>
          </a:prstGeom>
          <a:solidFill>
            <a:srgbClr val="232A5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b">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altLang="ja-JP" sz="2400" b="1" i="0"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MS Pゴシック" charset="0"/>
              </a:rPr>
              <a:t>"</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t>Jeroboam II recovered the territories of Israel between Lebo-</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ea typeface="MS Pゴシック" charset="0"/>
                <a:cs typeface="Arial" panose="020B0604020202020204" pitchFamily="34" charset="0"/>
              </a:rPr>
              <a:t>hamath</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t> and the Dead Sea,</a:t>
            </a:r>
            <a:r>
              <a:rPr kumimoji="0" lang="en-US" sz="2400" b="1" i="0" u="none" strike="noStrike" kern="1200" cap="none" spc="0" normalizeH="0" baseline="3000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t>*</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t> just as the Lord, the God of Israel, had promised through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S Pゴシック" charset="0"/>
                <a:cs typeface="Arial" panose="020B0604020202020204" pitchFamily="34" charset="0"/>
              </a:rPr>
              <a:t>Jonah son of </a:t>
            </a:r>
            <a:r>
              <a:rPr kumimoji="0" lang="en-US" sz="2400" b="1" i="0" u="none" strike="noStrike" kern="1200" cap="none" spc="0" normalizeH="0" baseline="0" noProof="0" dirty="0" err="1">
                <a:ln>
                  <a:noFill/>
                </a:ln>
                <a:solidFill>
                  <a:srgbClr val="FFFF00"/>
                </a:solidFill>
                <a:effectLst/>
                <a:uLnTx/>
                <a:uFillTx/>
                <a:latin typeface="Arial" panose="020B0604020202020204" pitchFamily="34" charset="0"/>
                <a:ea typeface="MS Pゴシック" charset="0"/>
                <a:cs typeface="Arial" panose="020B0604020202020204" pitchFamily="34" charset="0"/>
              </a:rPr>
              <a:t>Amittai</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t>, the prophet from Gath-</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ea typeface="MS Pゴシック" charset="0"/>
                <a:cs typeface="Arial" panose="020B0604020202020204" pitchFamily="34" charset="0"/>
              </a:rPr>
              <a:t>hepher</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t>.</a:t>
            </a:r>
            <a:r>
              <a:rPr kumimoji="0" lang="mr-IN" altLang="ja-JP" sz="2400" b="1" i="0"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MS Pゴシック" charset="0"/>
              </a:rPr>
              <a:t>"</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t> </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b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t>(2 Kings 14:25 NLT).</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b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t>* Hebrew</a:t>
            </a:r>
            <a:r>
              <a:rPr kumimoji="0" lang="en-US" sz="2000" b="1" i="1"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t> the sea of the </a:t>
            </a:r>
            <a:r>
              <a:rPr kumimoji="0" lang="en-US" sz="2000" b="1" i="1" u="none" strike="noStrike" kern="1200" cap="none" spc="0" normalizeH="0" baseline="0" noProof="0" dirty="0" err="1">
                <a:ln>
                  <a:noFill/>
                </a:ln>
                <a:solidFill>
                  <a:srgbClr val="FFFFFF"/>
                </a:solidFill>
                <a:effectLst/>
                <a:uLnTx/>
                <a:uFillTx/>
                <a:latin typeface="Arial" panose="020B0604020202020204" pitchFamily="34" charset="0"/>
                <a:ea typeface="MS Pゴシック" charset="0"/>
                <a:cs typeface="Arial" panose="020B0604020202020204" pitchFamily="34" charset="0"/>
              </a:rPr>
              <a:t>Arabah</a:t>
            </a:r>
            <a:endParaRPr kumimoji="0" lang="en-US" sz="2400" b="1" i="1"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endParaRPr>
          </a:p>
        </p:txBody>
      </p:sp>
      <p:grpSp>
        <p:nvGrpSpPr>
          <p:cNvPr id="3" name="Group 10"/>
          <p:cNvGrpSpPr/>
          <p:nvPr/>
        </p:nvGrpSpPr>
        <p:grpSpPr>
          <a:xfrm>
            <a:off x="5715000" y="3429000"/>
            <a:ext cx="3429000" cy="762000"/>
            <a:chOff x="5715000" y="3429000"/>
            <a:chExt cx="2994255" cy="762000"/>
          </a:xfrm>
          <a:solidFill>
            <a:srgbClr val="030201"/>
          </a:solidFill>
        </p:grpSpPr>
        <p:sp>
          <p:nvSpPr>
            <p:cNvPr id="9" name="Parallelogram 8"/>
            <p:cNvSpPr/>
            <p:nvPr/>
          </p:nvSpPr>
          <p:spPr bwMode="auto">
            <a:xfrm>
              <a:off x="5715000" y="3505200"/>
              <a:ext cx="609600" cy="685800"/>
            </a:xfrm>
            <a:prstGeom prst="parallelogram">
              <a:avLst/>
            </a:prstGeom>
            <a:grpFill/>
            <a:ln w="9525" cap="flat" cmpd="sng" algn="ctr">
              <a:solidFill>
                <a:schemeClr val="tx1"/>
              </a:solidFill>
              <a:prstDash val="solid"/>
              <a:round/>
              <a:headEnd type="none" w="med" len="med"/>
              <a:tailEnd type="none" w="med" len="me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MS Pゴシック"/>
                <a:cs typeface="MS Pゴシック"/>
              </a:endParaRPr>
            </a:p>
          </p:txBody>
        </p:sp>
        <p:sp>
          <p:nvSpPr>
            <p:cNvPr id="10" name="TextBox 9"/>
            <p:cNvSpPr txBox="1"/>
            <p:nvPr/>
          </p:nvSpPr>
          <p:spPr>
            <a:xfrm>
              <a:off x="6380390" y="3429000"/>
              <a:ext cx="2328865" cy="400110"/>
            </a:xfrm>
            <a:prstGeom prst="rect">
              <a:avLst/>
            </a:prstGeom>
            <a:grp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S Pゴシック"/>
                  <a:cs typeface="Arial"/>
                </a:rPr>
                <a:t>Jeroboam I (930 BC)</a:t>
              </a:r>
            </a:p>
          </p:txBody>
        </p:sp>
      </p:grpSp>
      <p:sp>
        <p:nvSpPr>
          <p:cNvPr id="12" name="TextBox 11">
            <a:extLst>
              <a:ext uri="{FF2B5EF4-FFF2-40B4-BE49-F238E27FC236}">
                <a16:creationId xmlns:a16="http://schemas.microsoft.com/office/drawing/2014/main" id="{675F3F15-908C-BB3E-5ABC-168BAFB0EC9B}"/>
              </a:ext>
            </a:extLst>
          </p:cNvPr>
          <p:cNvSpPr txBox="1">
            <a:spLocks noChangeArrowheads="1"/>
          </p:cNvSpPr>
          <p:nvPr/>
        </p:nvSpPr>
        <p:spPr bwMode="auto">
          <a:xfrm>
            <a:off x="6709090" y="3848544"/>
            <a:ext cx="2435350" cy="830997"/>
          </a:xfrm>
          <a:prstGeom prst="rect">
            <a:avLst/>
          </a:prstGeom>
          <a:solidFill>
            <a:srgbClr val="7E9F7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000000"/>
                </a:solidFill>
                <a:effectLst/>
                <a:uLnTx/>
                <a:uFillTx/>
                <a:latin typeface="Arial" charset="0"/>
                <a:ea typeface="MS Pゴシック" charset="0"/>
                <a:cs typeface="MS Pゴシック" charset="0"/>
              </a:rPr>
              <a:t>Kingdom of Saul</a:t>
            </a:r>
            <a:endParaRPr kumimoji="0" lang="en-US" sz="2400" b="1" i="1" u="none" strike="noStrike" kern="1200" cap="none" spc="0" normalizeH="0" baseline="0" noProof="0" dirty="0">
              <a:ln>
                <a:noFill/>
              </a:ln>
              <a:solidFill>
                <a:srgbClr val="000000"/>
              </a:solidFill>
              <a:effectLst/>
              <a:uLnTx/>
              <a:uFillTx/>
              <a:latin typeface="Arial" charset="0"/>
              <a:ea typeface="MS Pゴシック" charset="0"/>
              <a:cs typeface="MS Pゴシック" charset="0"/>
            </a:endParaRPr>
          </a:p>
        </p:txBody>
      </p:sp>
      <p:sp>
        <p:nvSpPr>
          <p:cNvPr id="15" name="TextBox 14">
            <a:extLst>
              <a:ext uri="{FF2B5EF4-FFF2-40B4-BE49-F238E27FC236}">
                <a16:creationId xmlns:a16="http://schemas.microsoft.com/office/drawing/2014/main" id="{9BEEA78F-6317-803C-979F-F0A16950373F}"/>
              </a:ext>
            </a:extLst>
          </p:cNvPr>
          <p:cNvSpPr txBox="1">
            <a:spLocks noChangeArrowheads="1"/>
          </p:cNvSpPr>
          <p:nvPr/>
        </p:nvSpPr>
        <p:spPr bwMode="auto">
          <a:xfrm>
            <a:off x="6709090" y="4624048"/>
            <a:ext cx="2435350" cy="830997"/>
          </a:xfrm>
          <a:prstGeom prst="rect">
            <a:avLst/>
          </a:prstGeom>
          <a:solidFill>
            <a:srgbClr val="CE876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000000"/>
                </a:solidFill>
                <a:effectLst/>
                <a:uLnTx/>
                <a:uFillTx/>
                <a:latin typeface="Arial" charset="0"/>
                <a:ea typeface="MS Pゴシック" charset="0"/>
                <a:cs typeface="MS Pゴシック" charset="0"/>
              </a:rPr>
              <a:t>Kingdom of David</a:t>
            </a:r>
            <a:endParaRPr kumimoji="0" lang="en-US" sz="2400" b="1" i="1" u="none" strike="noStrike" kern="1200" cap="none" spc="0" normalizeH="0" baseline="0" noProof="0" dirty="0">
              <a:ln>
                <a:noFill/>
              </a:ln>
              <a:solidFill>
                <a:srgbClr val="000000"/>
              </a:solidFill>
              <a:effectLst/>
              <a:uLnTx/>
              <a:uFillTx/>
              <a:latin typeface="Arial" charset="0"/>
              <a:ea typeface="MS Pゴシック" charset="0"/>
              <a:cs typeface="MS Pゴシック" charset="0"/>
            </a:endParaRPr>
          </a:p>
        </p:txBody>
      </p:sp>
      <p:sp>
        <p:nvSpPr>
          <p:cNvPr id="17" name="Text Box 24">
            <a:extLst>
              <a:ext uri="{FF2B5EF4-FFF2-40B4-BE49-F238E27FC236}">
                <a16:creationId xmlns:a16="http://schemas.microsoft.com/office/drawing/2014/main" id="{99E3DFD4-4933-564D-4444-4FB8C861AB33}"/>
              </a:ext>
            </a:extLst>
          </p:cNvPr>
          <p:cNvSpPr txBox="1">
            <a:spLocks noChangeArrowheads="1"/>
          </p:cNvSpPr>
          <p:nvPr/>
        </p:nvSpPr>
        <p:spPr bwMode="auto">
          <a:xfrm>
            <a:off x="8305800" y="15875"/>
            <a:ext cx="76200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t>446</a:t>
            </a:r>
          </a:p>
        </p:txBody>
      </p:sp>
    </p:spTree>
    <p:extLst>
      <p:ext uri="{BB962C8B-B14F-4D97-AF65-F5344CB8AC3E}">
        <p14:creationId xmlns:p14="http://schemas.microsoft.com/office/powerpoint/2010/main" val="34435439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p>
        </p:txBody>
      </p:sp>
      <p:pic>
        <p:nvPicPr>
          <p:cNvPr id="537602" name="Picture 4" descr="Four_Spiritual_law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703768">
            <a:off x="1643063" y="-119063"/>
            <a:ext cx="5543550" cy="6991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362200" y="4572000"/>
            <a:ext cx="4572000" cy="2286000"/>
          </a:xfrm>
        </p:spPr>
        <p:txBody>
          <a:bodyPr/>
          <a:lstStyle/>
          <a:p>
            <a:pPr>
              <a:defRPr/>
            </a:pPr>
            <a:r>
              <a:rPr lang="en-US" sz="3600">
                <a:latin typeface="Trebuchet MS" charset="0"/>
                <a:ea typeface="Osaka" charset="0"/>
                <a:cs typeface="Osaka" charset="0"/>
              </a:rPr>
              <a:t>God loves you and offers a wonderful plan for your life?</a:t>
            </a:r>
            <a:endParaRPr lang="en-US" sz="4000">
              <a:latin typeface="Trebuchet MS" charset="0"/>
              <a:ea typeface="Osaka" charset="0"/>
              <a:cs typeface="Osaka"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9649" name="Picture 4" descr="forest_fire[H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2" y="-99392"/>
            <a:ext cx="9372533" cy="702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5619" name="Rectangle 3"/>
          <p:cNvSpPr>
            <a:spLocks noGrp="1" noChangeArrowheads="1"/>
          </p:cNvSpPr>
          <p:nvPr>
            <p:ph type="title"/>
          </p:nvPr>
        </p:nvSpPr>
        <p:spPr>
          <a:xfrm>
            <a:off x="457200" y="152400"/>
            <a:ext cx="8229600" cy="941388"/>
          </a:xfrm>
        </p:spPr>
        <p:txBody>
          <a:bodyPr/>
          <a:lstStyle/>
          <a:p>
            <a:pPr eaLnBrk="1" hangingPunct="1">
              <a:defRPr/>
            </a:pPr>
            <a:r>
              <a:rPr lang="en-US" b="1" dirty="0">
                <a:solidFill>
                  <a:schemeClr val="tx1"/>
                </a:solidFill>
                <a:effectLst>
                  <a:glow rad="228600">
                    <a:schemeClr val="bg1"/>
                  </a:glow>
                </a:effectLst>
                <a:latin typeface="Arial" charset="0"/>
                <a:ea typeface="ＭＳ Ｐゴシック" charset="0"/>
                <a:cs typeface="ＭＳ Ｐゴシック" charset="0"/>
              </a:rPr>
              <a:t>What a Message…</a:t>
            </a:r>
          </a:p>
        </p:txBody>
      </p:sp>
      <p:sp>
        <p:nvSpPr>
          <p:cNvPr id="495620" name="Rectangle 4"/>
          <p:cNvSpPr>
            <a:spLocks noChangeArrowheads="1"/>
          </p:cNvSpPr>
          <p:nvPr/>
        </p:nvSpPr>
        <p:spPr bwMode="auto">
          <a:xfrm>
            <a:off x="0" y="1052736"/>
            <a:ext cx="8839200" cy="2514600"/>
          </a:xfrm>
          <a:prstGeom prst="rect">
            <a:avLst/>
          </a:prstGeom>
          <a:noFill/>
          <a:ln w="9525">
            <a:noFill/>
            <a:miter lim="800000"/>
            <a:headEnd/>
            <a:tailEnd/>
          </a:ln>
          <a:effectLst/>
        </p:spPr>
        <p:txBody>
          <a:bodyPr/>
          <a:lstStyle/>
          <a:p>
            <a:pPr marL="342900" indent="-342900" algn="l" eaLnBrk="1" hangingPunct="1">
              <a:spcBef>
                <a:spcPct val="20000"/>
              </a:spcBef>
              <a:buClr>
                <a:schemeClr val="hlink"/>
              </a:buClr>
              <a:buSzPct val="75000"/>
              <a:buFont typeface="Wingdings" charset="0"/>
              <a:buNone/>
              <a:defRPr/>
            </a:pPr>
            <a:r>
              <a:rPr lang="en-US" sz="3600" b="1" i="1" dirty="0">
                <a:effectLst>
                  <a:glow rad="228600">
                    <a:schemeClr val="bg1"/>
                  </a:glow>
                </a:effectLst>
                <a:latin typeface="Arial" charset="0"/>
                <a:ea typeface="ＭＳ Ｐゴシック" charset="0"/>
                <a:cs typeface="ＭＳ Ｐゴシック" charset="0"/>
              </a:rPr>
              <a:t>Jonah</a:t>
            </a:r>
            <a:r>
              <a:rPr lang="mr-IN" altLang="ja-JP" sz="3600" b="1" i="1" dirty="0">
                <a:effectLst>
                  <a:glow rad="228600">
                    <a:schemeClr val="bg1"/>
                  </a:glow>
                </a:effectLst>
                <a:latin typeface="Arial" charset="0"/>
                <a:ea typeface="ＭＳ Ｐゴシック" charset="0"/>
                <a:cs typeface="ＭＳ Ｐゴシック" charset="0"/>
              </a:rPr>
              <a:t>'</a:t>
            </a:r>
            <a:r>
              <a:rPr lang="en-US" sz="3600" b="1" i="1" dirty="0">
                <a:effectLst>
                  <a:glow rad="228600">
                    <a:schemeClr val="bg1"/>
                  </a:glow>
                </a:effectLst>
                <a:latin typeface="Arial" charset="0"/>
                <a:ea typeface="ＭＳ Ｐゴシック" charset="0"/>
                <a:cs typeface="ＭＳ Ｐゴシック" charset="0"/>
              </a:rPr>
              <a:t>s Message…</a:t>
            </a:r>
          </a:p>
          <a:p>
            <a:pPr marL="342900" indent="-342900" algn="l" eaLnBrk="1" hangingPunct="1">
              <a:spcBef>
                <a:spcPct val="20000"/>
              </a:spcBef>
              <a:buClr>
                <a:schemeClr val="hlink"/>
              </a:buClr>
              <a:buSzPct val="75000"/>
              <a:buFont typeface="Wingdings" charset="0"/>
              <a:buNone/>
              <a:defRPr/>
            </a:pPr>
            <a:r>
              <a:rPr lang="mr-IN" altLang="ja-JP" sz="3600" b="1" dirty="0">
                <a:effectLst>
                  <a:glow rad="228600">
                    <a:schemeClr val="bg1"/>
                  </a:glow>
                </a:effectLst>
                <a:latin typeface="Arial" charset="0"/>
                <a:ea typeface="ＭＳ Ｐゴシック" charset="0"/>
                <a:cs typeface="ＭＳ Ｐゴシック" charset="0"/>
              </a:rPr>
              <a:t>"</a:t>
            </a:r>
            <a:r>
              <a:rPr lang="en-US" sz="3600" b="1" dirty="0">
                <a:effectLst>
                  <a:glow rad="228600">
                    <a:schemeClr val="bg1"/>
                  </a:glow>
                </a:effectLst>
                <a:latin typeface="Arial" charset="0"/>
                <a:ea typeface="ＭＳ Ｐゴシック" charset="0"/>
                <a:cs typeface="ＭＳ Ｐゴシック" charset="0"/>
              </a:rPr>
              <a:t>Nineveh</a:t>
            </a:r>
            <a:r>
              <a:rPr lang="mr-IN" altLang="ja-JP" sz="3600" b="1" dirty="0">
                <a:effectLst>
                  <a:glow rad="228600">
                    <a:schemeClr val="bg1"/>
                  </a:glow>
                </a:effectLst>
                <a:latin typeface="Arial" charset="0"/>
                <a:ea typeface="ＭＳ Ｐゴシック" charset="0"/>
                <a:cs typeface="ＭＳ Ｐゴシック" charset="0"/>
              </a:rPr>
              <a:t>'</a:t>
            </a:r>
            <a:r>
              <a:rPr lang="en-US" sz="3600" b="1" dirty="0">
                <a:effectLst>
                  <a:glow rad="228600">
                    <a:schemeClr val="bg1"/>
                  </a:glow>
                </a:effectLst>
                <a:latin typeface="Arial" charset="0"/>
                <a:ea typeface="ＭＳ Ｐゴシック" charset="0"/>
                <a:cs typeface="ＭＳ Ｐゴシック" charset="0"/>
              </a:rPr>
              <a:t>s </a:t>
            </a:r>
            <a:r>
              <a:rPr lang="en-US" sz="3600" b="1" dirty="0">
                <a:solidFill>
                  <a:srgbClr val="FFFF00"/>
                </a:solidFill>
                <a:effectLst>
                  <a:glow rad="228600">
                    <a:schemeClr val="bg1"/>
                  </a:glow>
                </a:effectLst>
                <a:latin typeface="Arial" charset="0"/>
                <a:ea typeface="ＭＳ Ｐゴシック" charset="0"/>
                <a:cs typeface="ＭＳ Ｐゴシック" charset="0"/>
              </a:rPr>
              <a:t>bad</a:t>
            </a:r>
            <a:r>
              <a:rPr lang="en-US" sz="3600" b="1" dirty="0">
                <a:effectLst>
                  <a:glow rad="228600">
                    <a:schemeClr val="bg1"/>
                  </a:glow>
                </a:effectLst>
                <a:latin typeface="Arial" charset="0"/>
                <a:ea typeface="ＭＳ Ｐゴシック" charset="0"/>
                <a:cs typeface="ＭＳ Ｐゴシック" charset="0"/>
              </a:rPr>
              <a:t> and God</a:t>
            </a:r>
            <a:r>
              <a:rPr lang="mr-IN" altLang="ja-JP" sz="3600" b="1" dirty="0">
                <a:effectLst>
                  <a:glow rad="228600">
                    <a:schemeClr val="bg1"/>
                  </a:glow>
                </a:effectLst>
                <a:latin typeface="Arial" charset="0"/>
                <a:ea typeface="ＭＳ Ｐゴシック" charset="0"/>
                <a:cs typeface="ＭＳ Ｐゴシック" charset="0"/>
              </a:rPr>
              <a:t>'</a:t>
            </a:r>
            <a:r>
              <a:rPr lang="en-US" sz="3600" b="1" dirty="0">
                <a:effectLst>
                  <a:glow rad="228600">
                    <a:schemeClr val="bg1"/>
                  </a:glow>
                </a:effectLst>
                <a:latin typeface="Arial" charset="0"/>
                <a:ea typeface="ＭＳ Ｐゴシック" charset="0"/>
                <a:cs typeface="ＭＳ Ｐゴシック" charset="0"/>
              </a:rPr>
              <a:t>s </a:t>
            </a:r>
            <a:r>
              <a:rPr lang="en-US" sz="3600" b="1" dirty="0">
                <a:solidFill>
                  <a:srgbClr val="FFFF00"/>
                </a:solidFill>
                <a:effectLst>
                  <a:glow rad="228600">
                    <a:schemeClr val="bg1"/>
                  </a:glow>
                </a:effectLst>
                <a:latin typeface="Arial" charset="0"/>
                <a:ea typeface="ＭＳ Ｐゴシック" charset="0"/>
                <a:cs typeface="ＭＳ Ｐゴシック" charset="0"/>
              </a:rPr>
              <a:t>mad</a:t>
            </a:r>
            <a:r>
              <a:rPr lang="en-US" sz="3600" b="1" dirty="0">
                <a:effectLst>
                  <a:glow rad="228600">
                    <a:schemeClr val="bg1"/>
                  </a:glow>
                </a:effectLst>
                <a:latin typeface="Arial" charset="0"/>
                <a:ea typeface="ＭＳ Ｐゴシック" charset="0"/>
                <a:cs typeface="ＭＳ Ｐゴシック" charset="0"/>
              </a:rPr>
              <a:t>!</a:t>
            </a:r>
          </a:p>
          <a:p>
            <a:pPr marL="342900" indent="-342900" algn="l" eaLnBrk="1" hangingPunct="1">
              <a:spcBef>
                <a:spcPct val="20000"/>
              </a:spcBef>
              <a:buClr>
                <a:schemeClr val="hlink"/>
              </a:buClr>
              <a:buSzPct val="75000"/>
              <a:buFont typeface="Wingdings" charset="0"/>
              <a:buNone/>
              <a:defRPr/>
            </a:pPr>
            <a:r>
              <a:rPr lang="en-US" sz="3600" b="1" dirty="0">
                <a:effectLst>
                  <a:glow rad="228600">
                    <a:schemeClr val="bg1"/>
                  </a:glow>
                </a:effectLst>
                <a:latin typeface="Arial" charset="0"/>
                <a:ea typeface="ＭＳ Ｐゴシック" charset="0"/>
                <a:cs typeface="ＭＳ Ｐゴシック" charset="0"/>
              </a:rPr>
              <a:t>You better </a:t>
            </a:r>
            <a:r>
              <a:rPr lang="en-US" sz="3600" b="1" dirty="0">
                <a:solidFill>
                  <a:schemeClr val="folHlink"/>
                </a:solidFill>
                <a:effectLst>
                  <a:glow rad="228600">
                    <a:schemeClr val="bg1"/>
                  </a:glow>
                </a:effectLst>
                <a:latin typeface="Arial" charset="0"/>
                <a:ea typeface="ＭＳ Ｐゴシック" charset="0"/>
                <a:cs typeface="ＭＳ Ｐゴシック" charset="0"/>
              </a:rPr>
              <a:t>turn</a:t>
            </a:r>
            <a:r>
              <a:rPr lang="en-US" sz="3600" b="1" dirty="0">
                <a:effectLst>
                  <a:glow rad="228600">
                    <a:schemeClr val="bg1"/>
                  </a:glow>
                </a:effectLst>
                <a:latin typeface="Arial" charset="0"/>
                <a:ea typeface="ＭＳ Ｐゴシック" charset="0"/>
                <a:cs typeface="ＭＳ Ｐゴシック" charset="0"/>
              </a:rPr>
              <a:t> or you</a:t>
            </a:r>
            <a:r>
              <a:rPr lang="mr-IN" altLang="ja-JP" sz="3600" b="1" dirty="0">
                <a:effectLst>
                  <a:glow rad="228600">
                    <a:schemeClr val="bg1"/>
                  </a:glow>
                </a:effectLst>
                <a:latin typeface="Arial" charset="0"/>
                <a:ea typeface="ＭＳ Ｐゴシック" charset="0"/>
                <a:cs typeface="ＭＳ Ｐゴシック" charset="0"/>
              </a:rPr>
              <a:t>'</a:t>
            </a:r>
            <a:r>
              <a:rPr lang="en-US" sz="3600" b="1" dirty="0">
                <a:effectLst>
                  <a:glow rad="228600">
                    <a:schemeClr val="bg1"/>
                  </a:glow>
                </a:effectLst>
                <a:latin typeface="Arial" charset="0"/>
                <a:ea typeface="ＭＳ Ｐゴシック" charset="0"/>
                <a:cs typeface="ＭＳ Ｐゴシック" charset="0"/>
              </a:rPr>
              <a:t>re </a:t>
            </a:r>
            <a:r>
              <a:rPr lang="en-US" sz="3600" b="1" dirty="0" err="1">
                <a:effectLst>
                  <a:glow rad="228600">
                    <a:schemeClr val="bg1"/>
                  </a:glow>
                </a:effectLst>
                <a:latin typeface="Arial" charset="0"/>
                <a:ea typeface="ＭＳ Ｐゴシック" charset="0"/>
                <a:cs typeface="ＭＳ Ｐゴシック" charset="0"/>
              </a:rPr>
              <a:t>gonna</a:t>
            </a:r>
            <a:r>
              <a:rPr lang="en-US" sz="3600" b="1" dirty="0">
                <a:effectLst>
                  <a:glow rad="228600">
                    <a:schemeClr val="bg1"/>
                  </a:glow>
                </a:effectLst>
                <a:latin typeface="Arial" charset="0"/>
                <a:ea typeface="ＭＳ Ｐゴシック" charset="0"/>
                <a:cs typeface="ＭＳ Ｐゴシック" charset="0"/>
              </a:rPr>
              <a:t> </a:t>
            </a:r>
            <a:r>
              <a:rPr lang="en-US" sz="3600" b="1" dirty="0">
                <a:solidFill>
                  <a:schemeClr val="folHlink"/>
                </a:solidFill>
                <a:effectLst>
                  <a:glow rad="228600">
                    <a:schemeClr val="bg1"/>
                  </a:glow>
                </a:effectLst>
                <a:latin typeface="Arial" charset="0"/>
                <a:ea typeface="ＭＳ Ｐゴシック" charset="0"/>
                <a:cs typeface="ＭＳ Ｐゴシック" charset="0"/>
              </a:rPr>
              <a:t>burn</a:t>
            </a:r>
            <a:r>
              <a:rPr lang="en-US" sz="3600" b="1" dirty="0">
                <a:effectLst>
                  <a:glow rad="228600">
                    <a:schemeClr val="bg1"/>
                  </a:glow>
                </a:effectLst>
                <a:latin typeface="Arial" charset="0"/>
                <a:ea typeface="ＭＳ Ｐゴシック" charset="0"/>
                <a:cs typeface="ＭＳ Ｐゴシック" charset="0"/>
              </a:rPr>
              <a:t>!</a:t>
            </a:r>
            <a:r>
              <a:rPr lang="mr-IN" altLang="ja-JP" sz="3600" b="1" dirty="0">
                <a:effectLst>
                  <a:glow rad="228600">
                    <a:schemeClr val="bg1"/>
                  </a:glow>
                </a:effectLst>
                <a:latin typeface="Arial" charset="0"/>
                <a:ea typeface="ＭＳ Ｐゴシック" charset="0"/>
                <a:cs typeface="ＭＳ Ｐゴシック" charset="0"/>
              </a:rPr>
              <a:t>"</a:t>
            </a:r>
            <a:endParaRPr lang="en-US" sz="3600" b="1" dirty="0">
              <a:effectLst>
                <a:glow rad="228600">
                  <a:schemeClr val="bg1"/>
                </a:glow>
              </a:effectLst>
              <a:latin typeface="Arial" charset="0"/>
              <a:ea typeface="ＭＳ Ｐゴシック" charset="0"/>
              <a:cs typeface="ＭＳ Ｐゴシック"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95620">
                                            <p:txEl>
                                              <p:pRg st="0" end="0"/>
                                            </p:txEl>
                                          </p:spTgt>
                                        </p:tgtEl>
                                        <p:attrNameLst>
                                          <p:attrName>style.visibility</p:attrName>
                                        </p:attrNameLst>
                                      </p:cBhvr>
                                      <p:to>
                                        <p:strVal val="visible"/>
                                      </p:to>
                                    </p:set>
                                    <p:anim calcmode="lin" valueType="num">
                                      <p:cBhvr>
                                        <p:cTn id="7" dur="500" fill="hold"/>
                                        <p:tgtEl>
                                          <p:spTgt spid="49562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95620">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495620">
                                            <p:txEl>
                                              <p:pRg st="1" end="1"/>
                                            </p:txEl>
                                          </p:spTgt>
                                        </p:tgtEl>
                                        <p:attrNameLst>
                                          <p:attrName>style.visibility</p:attrName>
                                        </p:attrNameLst>
                                      </p:cBhvr>
                                      <p:to>
                                        <p:strVal val="visible"/>
                                      </p:to>
                                    </p:set>
                                    <p:anim calcmode="lin" valueType="num">
                                      <p:cBhvr>
                                        <p:cTn id="13" dur="500" fill="hold"/>
                                        <p:tgtEl>
                                          <p:spTgt spid="495620">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95620">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495620">
                                            <p:txEl>
                                              <p:pRg st="2" end="2"/>
                                            </p:txEl>
                                          </p:spTgt>
                                        </p:tgtEl>
                                        <p:attrNameLst>
                                          <p:attrName>style.visibility</p:attrName>
                                        </p:attrNameLst>
                                      </p:cBhvr>
                                      <p:to>
                                        <p:strVal val="visible"/>
                                      </p:to>
                                    </p:set>
                                    <p:anim calcmode="lin" valueType="num">
                                      <p:cBhvr>
                                        <p:cTn id="19" dur="500" fill="hold"/>
                                        <p:tgtEl>
                                          <p:spTgt spid="495620">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495620">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2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solidFill>
            <a:srgbClr val="030201"/>
          </a:solidFill>
        </p:spPr>
        <p:txBody>
          <a:bodyPr/>
          <a:lstStyle/>
          <a:p>
            <a:pPr eaLnBrk="1" hangingPunct="1">
              <a:defRPr/>
            </a:pPr>
            <a:r>
              <a:rPr kumimoji="1" lang="en-US" dirty="0"/>
              <a:t>Jonah 1: Go!  No!</a:t>
            </a:r>
          </a:p>
        </p:txBody>
      </p:sp>
      <p:sp>
        <p:nvSpPr>
          <p:cNvPr id="115715" name="Rectangle 3"/>
          <p:cNvSpPr>
            <a:spLocks noChangeArrowheads="1"/>
          </p:cNvSpPr>
          <p:nvPr/>
        </p:nvSpPr>
        <p:spPr bwMode="auto">
          <a:xfrm>
            <a:off x="533400" y="1905000"/>
            <a:ext cx="8229600" cy="4114800"/>
          </a:xfrm>
          <a:prstGeom prst="rect">
            <a:avLst/>
          </a:prstGeom>
          <a:noFill/>
          <a:ln w="9525">
            <a:noFill/>
            <a:miter lim="800000"/>
            <a:headEnd/>
            <a:tailEnd/>
          </a:ln>
          <a:effectLst/>
        </p:spPr>
        <p:txBody>
          <a:bodyPr/>
          <a:lstStyle/>
          <a:p>
            <a:pPr marL="627063" indent="-627063" algn="l" eaLnBrk="1" hangingPunct="1">
              <a:spcBef>
                <a:spcPct val="20000"/>
              </a:spcBef>
              <a:buClr>
                <a:schemeClr val="hlink"/>
              </a:buClr>
              <a:buSzPct val="65000"/>
              <a:buFont typeface="Arial" pitchFamily="-128" charset="0"/>
              <a:buAutoNum type="romanUcPeriod"/>
              <a:defRPr/>
            </a:pPr>
            <a:r>
              <a:rPr kumimoji="1" lang="en-US" sz="3600" b="1" kern="0" dirty="0">
                <a:latin typeface="+mn-lt"/>
                <a:ea typeface="ＭＳ Ｐゴシック" pitchFamily="-112" charset="-128"/>
                <a:cs typeface="ＭＳ Ｐゴシック" pitchFamily="-112" charset="-128"/>
              </a:rPr>
              <a:t>God commands His people to tell the wicked how much He hates their </a:t>
            </a:r>
            <a:r>
              <a:rPr kumimoji="1" lang="en-US" sz="3600" b="1" kern="0" dirty="0">
                <a:solidFill>
                  <a:srgbClr val="FFFF00"/>
                </a:solidFill>
                <a:latin typeface="+mn-lt"/>
                <a:ea typeface="ＭＳ Ｐゴシック" pitchFamily="-112" charset="-128"/>
                <a:cs typeface="ＭＳ Ｐゴシック" pitchFamily="-112" charset="-128"/>
              </a:rPr>
              <a:t>sin </a:t>
            </a:r>
            <a:r>
              <a:rPr kumimoji="1" lang="en-US" sz="3600" b="1" kern="0" dirty="0">
                <a:latin typeface="+mn-lt"/>
                <a:ea typeface="ＭＳ Ｐゴシック" pitchFamily="-112" charset="-128"/>
                <a:cs typeface="ＭＳ Ｐゴシック" pitchFamily="-112" charset="-128"/>
              </a:rPr>
              <a:t>(1-2).</a:t>
            </a:r>
          </a:p>
          <a:p>
            <a:pPr marL="627063" indent="-627063" algn="l" eaLnBrk="1" hangingPunct="1">
              <a:spcBef>
                <a:spcPct val="20000"/>
              </a:spcBef>
              <a:buClr>
                <a:schemeClr val="hlink"/>
              </a:buClr>
              <a:buSzPct val="65000"/>
              <a:buFont typeface="Arial" pitchFamily="-128" charset="0"/>
              <a:buAutoNum type="romanUcPeriod"/>
              <a:defRPr/>
            </a:pPr>
            <a:r>
              <a:rPr kumimoji="1" lang="en-US" sz="3600" b="1" kern="0" dirty="0">
                <a:latin typeface="+mn-lt"/>
                <a:ea typeface="ＭＳ Ｐゴシック" pitchFamily="-112" charset="-128"/>
                <a:cs typeface="ＭＳ Ｐゴシック" pitchFamily="-112" charset="-128"/>
              </a:rPr>
              <a:t>God</a:t>
            </a:r>
            <a:r>
              <a:rPr kumimoji="1" lang="mr-IN" sz="3600" b="1" kern="0" dirty="0">
                <a:latin typeface="+mn-lt"/>
                <a:ea typeface="ＭＳ Ｐゴシック" pitchFamily="-112" charset="-128"/>
                <a:cs typeface="ＭＳ Ｐゴシック" pitchFamily="-112" charset="-128"/>
              </a:rPr>
              <a:t>'</a:t>
            </a:r>
            <a:r>
              <a:rPr kumimoji="1" lang="en-US" sz="3600" b="1" kern="0" dirty="0">
                <a:latin typeface="+mn-lt"/>
                <a:ea typeface="ＭＳ Ｐゴシック" pitchFamily="-112" charset="-128"/>
                <a:cs typeface="ＭＳ Ｐゴシック" pitchFamily="-112" charset="-128"/>
              </a:rPr>
              <a:t>s people often don</a:t>
            </a:r>
            <a:r>
              <a:rPr kumimoji="1" lang="mr-IN" sz="3600" b="1" kern="0" dirty="0">
                <a:latin typeface="+mn-lt"/>
                <a:ea typeface="ＭＳ Ｐゴシック" pitchFamily="-112" charset="-128"/>
                <a:cs typeface="ＭＳ Ｐゴシック" pitchFamily="-112" charset="-128"/>
              </a:rPr>
              <a:t>'</a:t>
            </a:r>
            <a:r>
              <a:rPr kumimoji="1" lang="en-US" sz="3600" b="1" kern="0" dirty="0">
                <a:latin typeface="+mn-lt"/>
                <a:ea typeface="ＭＳ Ｐゴシック" pitchFamily="-112" charset="-128"/>
                <a:cs typeface="ＭＳ Ｐゴシック" pitchFamily="-112" charset="-128"/>
              </a:rPr>
              <a:t>t want to tell bad people that they</a:t>
            </a:r>
            <a:r>
              <a:rPr kumimoji="1" lang="mr-IN" sz="3600" b="1" kern="0" dirty="0">
                <a:latin typeface="+mn-lt"/>
                <a:ea typeface="ＭＳ Ｐゴシック" pitchFamily="-112" charset="-128"/>
                <a:cs typeface="ＭＳ Ｐゴシック" pitchFamily="-112" charset="-128"/>
              </a:rPr>
              <a:t>'</a:t>
            </a:r>
            <a:r>
              <a:rPr kumimoji="1" lang="en-US" sz="3600" b="1" kern="0" dirty="0">
                <a:latin typeface="+mn-lt"/>
                <a:ea typeface="ＭＳ Ｐゴシック" pitchFamily="-112" charset="-128"/>
                <a:cs typeface="ＭＳ Ｐゴシック" pitchFamily="-112" charset="-128"/>
              </a:rPr>
              <a:t>re </a:t>
            </a:r>
            <a:r>
              <a:rPr kumimoji="1" lang="en-US" sz="3600" b="1" kern="0" dirty="0">
                <a:solidFill>
                  <a:srgbClr val="FFFF00"/>
                </a:solidFill>
                <a:latin typeface="+mn-lt"/>
                <a:ea typeface="ＭＳ Ｐゴシック" pitchFamily="-112" charset="-128"/>
                <a:cs typeface="ＭＳ Ｐゴシック" pitchFamily="-112" charset="-128"/>
              </a:rPr>
              <a:t>bad </a:t>
            </a:r>
            <a:r>
              <a:rPr kumimoji="1" lang="en-US" sz="3600" b="1" kern="0" dirty="0">
                <a:latin typeface="+mn-lt"/>
                <a:ea typeface="ＭＳ Ｐゴシック" pitchFamily="-112" charset="-128"/>
                <a:cs typeface="ＭＳ Ｐゴシック" pitchFamily="-112" charset="-128"/>
              </a:rPr>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7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2200"/>
            <a:ext cx="9144000" cy="6825800"/>
          </a:xfrm>
          <a:prstGeom prst="rect">
            <a:avLst/>
          </a:prstGeom>
        </p:spPr>
      </p:pic>
      <p:sp>
        <p:nvSpPr>
          <p:cNvPr id="900098" name="Rectangle 2"/>
          <p:cNvSpPr>
            <a:spLocks noGrp="1" noChangeArrowheads="1"/>
          </p:cNvSpPr>
          <p:nvPr>
            <p:ph type="ctrTitle"/>
          </p:nvPr>
        </p:nvSpPr>
        <p:spPr>
          <a:xfrm>
            <a:off x="179512" y="1844824"/>
            <a:ext cx="5112568" cy="1728192"/>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 missed opportunity</a:t>
            </a:r>
          </a:p>
        </p:txBody>
      </p:sp>
    </p:spTree>
    <p:extLst>
      <p:ext uri="{BB962C8B-B14F-4D97-AF65-F5344CB8AC3E}">
        <p14:creationId xmlns:p14="http://schemas.microsoft.com/office/powerpoint/2010/main" val="1480294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MS Pゴシック" charset="0"/>
              <a:cs typeface="MS Pゴシック" charset="0"/>
            </a:endParaRPr>
          </a:p>
        </p:txBody>
      </p:sp>
      <p:sp>
        <p:nvSpPr>
          <p:cNvPr id="181250" name="Text Box 2"/>
          <p:cNvSpPr txBox="1">
            <a:spLocks noChangeArrowheads="1"/>
          </p:cNvSpPr>
          <p:nvPr/>
        </p:nvSpPr>
        <p:spPr bwMode="auto">
          <a:xfrm>
            <a:off x="11945938" y="812165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28" charset="0"/>
              <a:ea typeface="+mn-ea"/>
              <a:cs typeface="+mn-cs"/>
            </a:endParaRPr>
          </a:p>
        </p:txBody>
      </p:sp>
      <p:sp>
        <p:nvSpPr>
          <p:cNvPr id="181254" name="Text Box 6"/>
          <p:cNvSpPr txBox="1">
            <a:spLocks noChangeArrowheads="1"/>
          </p:cNvSpPr>
          <p:nvPr/>
        </p:nvSpPr>
        <p:spPr bwMode="auto">
          <a:xfrm>
            <a:off x="11963400" y="8137525"/>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28" charset="0"/>
              <a:ea typeface="+mn-ea"/>
              <a:cs typeface="+mn-cs"/>
            </a:endParaRPr>
          </a:p>
        </p:txBody>
      </p:sp>
      <p:sp>
        <p:nvSpPr>
          <p:cNvPr id="181255" name="Oval 7"/>
          <p:cNvSpPr>
            <a:spLocks noChangeArrowheads="1"/>
          </p:cNvSpPr>
          <p:nvPr/>
        </p:nvSpPr>
        <p:spPr bwMode="auto">
          <a:xfrm>
            <a:off x="3505200" y="931863"/>
            <a:ext cx="2005013" cy="1158875"/>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grpSp>
        <p:nvGrpSpPr>
          <p:cNvPr id="549893" name="Group 8"/>
          <p:cNvGrpSpPr>
            <a:grpSpLocks/>
          </p:cNvGrpSpPr>
          <p:nvPr/>
        </p:nvGrpSpPr>
        <p:grpSpPr bwMode="auto">
          <a:xfrm>
            <a:off x="0" y="0"/>
            <a:ext cx="7848600" cy="6248400"/>
            <a:chOff x="-460" y="1244"/>
            <a:chExt cx="4312" cy="3350"/>
          </a:xfrm>
        </p:grpSpPr>
        <p:pic>
          <p:nvPicPr>
            <p:cNvPr id="181257" name="Picture 9"/>
            <p:cNvPicPr>
              <a:picLocks noChangeAspect="1" noChangeArrowheads="1"/>
            </p:cNvPicPr>
            <p:nvPr/>
          </p:nvPicPr>
          <p:blipFill>
            <a:blip r:embed="rId2">
              <a:lum contrast="-10000"/>
              <a:extLst>
                <a:ext uri="{28A0092B-C50C-407E-A947-70E740481C1C}">
                  <a14:useLocalDpi xmlns:a14="http://schemas.microsoft.com/office/drawing/2010/main"/>
                </a:ext>
              </a:extLst>
            </a:blip>
            <a:srcRect/>
            <a:stretch>
              <a:fillRect/>
            </a:stretch>
          </p:blipFill>
          <p:spPr bwMode="auto">
            <a:xfrm>
              <a:off x="-452" y="1244"/>
              <a:ext cx="4288" cy="3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81258" name="Rectangle 10"/>
            <p:cNvSpPr>
              <a:spLocks noChangeArrowheads="1"/>
            </p:cNvSpPr>
            <p:nvPr/>
          </p:nvSpPr>
          <p:spPr bwMode="auto">
            <a:xfrm>
              <a:off x="-452" y="1246"/>
              <a:ext cx="495" cy="3333"/>
            </a:xfrm>
            <a:prstGeom prst="rect">
              <a:avLst/>
            </a:prstGeom>
            <a:solidFill>
              <a:srgbClr val="111111"/>
            </a:solidFill>
            <a:ln w="12700">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sp>
          <p:nvSpPr>
            <p:cNvPr id="181259" name="Rectangle 11"/>
            <p:cNvSpPr>
              <a:spLocks noChangeArrowheads="1"/>
            </p:cNvSpPr>
            <p:nvPr/>
          </p:nvSpPr>
          <p:spPr bwMode="auto">
            <a:xfrm>
              <a:off x="3356" y="1262"/>
              <a:ext cx="496" cy="3325"/>
            </a:xfrm>
            <a:prstGeom prst="rect">
              <a:avLst/>
            </a:prstGeom>
            <a:solidFill>
              <a:srgbClr val="111111"/>
            </a:solidFill>
            <a:ln w="12700">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grpSp>
          <p:nvGrpSpPr>
            <p:cNvPr id="549903" name="Group 12"/>
            <p:cNvGrpSpPr>
              <a:grpSpLocks/>
            </p:cNvGrpSpPr>
            <p:nvPr/>
          </p:nvGrpSpPr>
          <p:grpSpPr bwMode="auto">
            <a:xfrm>
              <a:off x="-460" y="1252"/>
              <a:ext cx="4296" cy="3341"/>
              <a:chOff x="524" y="486"/>
              <a:chExt cx="4296" cy="3368"/>
            </a:xfrm>
          </p:grpSpPr>
          <p:grpSp>
            <p:nvGrpSpPr>
              <p:cNvPr id="549933" name="Group 13"/>
              <p:cNvGrpSpPr>
                <a:grpSpLocks/>
              </p:cNvGrpSpPr>
              <p:nvPr/>
            </p:nvGrpSpPr>
            <p:grpSpPr bwMode="auto">
              <a:xfrm>
                <a:off x="524" y="486"/>
                <a:ext cx="4296" cy="3368"/>
                <a:chOff x="392" y="1151"/>
                <a:chExt cx="4296" cy="3368"/>
              </a:xfrm>
            </p:grpSpPr>
            <p:sp>
              <p:nvSpPr>
                <p:cNvPr id="181262" name="Rectangle 14"/>
                <p:cNvSpPr>
                  <a:spLocks noChangeArrowheads="1"/>
                </p:cNvSpPr>
                <p:nvPr/>
              </p:nvSpPr>
              <p:spPr bwMode="auto">
                <a:xfrm>
                  <a:off x="392" y="1151"/>
                  <a:ext cx="4296" cy="3368"/>
                </a:xfrm>
                <a:prstGeom prst="rect">
                  <a:avLst/>
                </a:prstGeom>
                <a:solidFill>
                  <a:srgbClr val="000000"/>
                </a:solidFill>
                <a:ln w="12700">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pic>
              <p:nvPicPr>
                <p:cNvPr id="181263" name="Picture 15"/>
                <p:cNvPicPr>
                  <a:picLocks noChangeAspect="1" noChangeArrowheads="1"/>
                </p:cNvPicPr>
                <p:nvPr/>
              </p:nvPicPr>
              <p:blipFill>
                <a:blip r:embed="rId3"/>
                <a:srcRect/>
                <a:stretch>
                  <a:fillRect/>
                </a:stretch>
              </p:blipFill>
              <p:spPr bwMode="auto">
                <a:xfrm>
                  <a:off x="861" y="1283"/>
                  <a:ext cx="3097" cy="3121"/>
                </a:xfrm>
                <a:prstGeom prst="rect">
                  <a:avLst/>
                </a:prstGeom>
                <a:noFill/>
                <a:effectLst>
                  <a:outerShdw blurRad="63500" dist="38099" dir="2700000" algn="ctr" rotWithShape="0">
                    <a:srgbClr val="000000">
                      <a:alpha val="74998"/>
                    </a:srgbClr>
                  </a:outerShdw>
                </a:effectLst>
              </p:spPr>
            </p:pic>
          </p:grpSp>
          <p:sp>
            <p:nvSpPr>
              <p:cNvPr id="181264" name="Freeform 16"/>
              <p:cNvSpPr>
                <a:spLocks/>
              </p:cNvSpPr>
              <p:nvPr/>
            </p:nvSpPr>
            <p:spPr bwMode="auto">
              <a:xfrm rot="10703847">
                <a:off x="2768" y="2264"/>
                <a:ext cx="1521" cy="1540"/>
              </a:xfrm>
              <a:custGeom>
                <a:avLst/>
                <a:gdLst/>
                <a:ahLst/>
                <a:cxnLst>
                  <a:cxn ang="0">
                    <a:pos x="1492" y="107"/>
                  </a:cxn>
                  <a:cxn ang="0">
                    <a:pos x="1364" y="112"/>
                  </a:cxn>
                  <a:cxn ang="0">
                    <a:pos x="1204" y="144"/>
                  </a:cxn>
                  <a:cxn ang="0">
                    <a:pos x="1172" y="155"/>
                  </a:cxn>
                  <a:cxn ang="0">
                    <a:pos x="1140" y="165"/>
                  </a:cxn>
                  <a:cxn ang="0">
                    <a:pos x="1060" y="197"/>
                  </a:cxn>
                  <a:cxn ang="0">
                    <a:pos x="1023" y="208"/>
                  </a:cxn>
                  <a:cxn ang="0">
                    <a:pos x="1007" y="213"/>
                  </a:cxn>
                  <a:cxn ang="0">
                    <a:pos x="943" y="251"/>
                  </a:cxn>
                  <a:cxn ang="0">
                    <a:pos x="911" y="261"/>
                  </a:cxn>
                  <a:cxn ang="0">
                    <a:pos x="847" y="288"/>
                  </a:cxn>
                  <a:cxn ang="0">
                    <a:pos x="783" y="341"/>
                  </a:cxn>
                  <a:cxn ang="0">
                    <a:pos x="687" y="405"/>
                  </a:cxn>
                  <a:cxn ang="0">
                    <a:pos x="602" y="491"/>
                  </a:cxn>
                  <a:cxn ang="0">
                    <a:pos x="554" y="544"/>
                  </a:cxn>
                  <a:cxn ang="0">
                    <a:pos x="543" y="560"/>
                  </a:cxn>
                  <a:cxn ang="0">
                    <a:pos x="527" y="571"/>
                  </a:cxn>
                  <a:cxn ang="0">
                    <a:pos x="522" y="587"/>
                  </a:cxn>
                  <a:cxn ang="0">
                    <a:pos x="484" y="629"/>
                  </a:cxn>
                  <a:cxn ang="0">
                    <a:pos x="468" y="661"/>
                  </a:cxn>
                  <a:cxn ang="0">
                    <a:pos x="479" y="677"/>
                  </a:cxn>
                  <a:cxn ang="0">
                    <a:pos x="495" y="683"/>
                  </a:cxn>
                  <a:cxn ang="0">
                    <a:pos x="479" y="667"/>
                  </a:cxn>
                  <a:cxn ang="0">
                    <a:pos x="447" y="683"/>
                  </a:cxn>
                  <a:cxn ang="0">
                    <a:pos x="404" y="741"/>
                  </a:cxn>
                  <a:cxn ang="0">
                    <a:pos x="372" y="784"/>
                  </a:cxn>
                  <a:cxn ang="0">
                    <a:pos x="292" y="912"/>
                  </a:cxn>
                  <a:cxn ang="0">
                    <a:pos x="244" y="992"/>
                  </a:cxn>
                  <a:cxn ang="0">
                    <a:pos x="223" y="1024"/>
                  </a:cxn>
                  <a:cxn ang="0">
                    <a:pos x="180" y="1131"/>
                  </a:cxn>
                  <a:cxn ang="0">
                    <a:pos x="138" y="1259"/>
                  </a:cxn>
                  <a:cxn ang="0">
                    <a:pos x="111" y="1307"/>
                  </a:cxn>
                  <a:cxn ang="0">
                    <a:pos x="63" y="1323"/>
                  </a:cxn>
                  <a:cxn ang="0">
                    <a:pos x="15" y="1253"/>
                  </a:cxn>
                  <a:cxn ang="0">
                    <a:pos x="31" y="448"/>
                  </a:cxn>
                  <a:cxn ang="0">
                    <a:pos x="47" y="0"/>
                  </a:cxn>
                  <a:cxn ang="0">
                    <a:pos x="340" y="37"/>
                  </a:cxn>
                  <a:cxn ang="0">
                    <a:pos x="1103" y="43"/>
                  </a:cxn>
                  <a:cxn ang="0">
                    <a:pos x="1450" y="37"/>
                  </a:cxn>
                  <a:cxn ang="0">
                    <a:pos x="1482" y="48"/>
                  </a:cxn>
                  <a:cxn ang="0">
                    <a:pos x="1498" y="96"/>
                  </a:cxn>
                  <a:cxn ang="0">
                    <a:pos x="1492" y="107"/>
                  </a:cxn>
                </a:cxnLst>
                <a:rect l="0" t="0" r="r" b="b"/>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w="12700" cap="flat" cmpd="sng">
                <a:no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sp>
            <p:nvSpPr>
              <p:cNvPr id="181265" name="Freeform 17"/>
              <p:cNvSpPr>
                <a:spLocks/>
              </p:cNvSpPr>
              <p:nvPr/>
            </p:nvSpPr>
            <p:spPr bwMode="auto">
              <a:xfrm rot="-5219527">
                <a:off x="714" y="2356"/>
                <a:ext cx="1574" cy="1327"/>
              </a:xfrm>
              <a:custGeom>
                <a:avLst/>
                <a:gdLst/>
                <a:ahLst/>
                <a:cxnLst>
                  <a:cxn ang="0">
                    <a:pos x="1492" y="107"/>
                  </a:cxn>
                  <a:cxn ang="0">
                    <a:pos x="1364" y="112"/>
                  </a:cxn>
                  <a:cxn ang="0">
                    <a:pos x="1204" y="144"/>
                  </a:cxn>
                  <a:cxn ang="0">
                    <a:pos x="1172" y="155"/>
                  </a:cxn>
                  <a:cxn ang="0">
                    <a:pos x="1140" y="165"/>
                  </a:cxn>
                  <a:cxn ang="0">
                    <a:pos x="1060" y="197"/>
                  </a:cxn>
                  <a:cxn ang="0">
                    <a:pos x="1023" y="208"/>
                  </a:cxn>
                  <a:cxn ang="0">
                    <a:pos x="1007" y="213"/>
                  </a:cxn>
                  <a:cxn ang="0">
                    <a:pos x="943" y="251"/>
                  </a:cxn>
                  <a:cxn ang="0">
                    <a:pos x="911" y="261"/>
                  </a:cxn>
                  <a:cxn ang="0">
                    <a:pos x="847" y="288"/>
                  </a:cxn>
                  <a:cxn ang="0">
                    <a:pos x="783" y="341"/>
                  </a:cxn>
                  <a:cxn ang="0">
                    <a:pos x="687" y="405"/>
                  </a:cxn>
                  <a:cxn ang="0">
                    <a:pos x="602" y="491"/>
                  </a:cxn>
                  <a:cxn ang="0">
                    <a:pos x="554" y="544"/>
                  </a:cxn>
                  <a:cxn ang="0">
                    <a:pos x="543" y="560"/>
                  </a:cxn>
                  <a:cxn ang="0">
                    <a:pos x="527" y="571"/>
                  </a:cxn>
                  <a:cxn ang="0">
                    <a:pos x="522" y="587"/>
                  </a:cxn>
                  <a:cxn ang="0">
                    <a:pos x="484" y="629"/>
                  </a:cxn>
                  <a:cxn ang="0">
                    <a:pos x="468" y="661"/>
                  </a:cxn>
                  <a:cxn ang="0">
                    <a:pos x="479" y="677"/>
                  </a:cxn>
                  <a:cxn ang="0">
                    <a:pos x="495" y="683"/>
                  </a:cxn>
                  <a:cxn ang="0">
                    <a:pos x="479" y="667"/>
                  </a:cxn>
                  <a:cxn ang="0">
                    <a:pos x="447" y="683"/>
                  </a:cxn>
                  <a:cxn ang="0">
                    <a:pos x="404" y="741"/>
                  </a:cxn>
                  <a:cxn ang="0">
                    <a:pos x="372" y="784"/>
                  </a:cxn>
                  <a:cxn ang="0">
                    <a:pos x="292" y="912"/>
                  </a:cxn>
                  <a:cxn ang="0">
                    <a:pos x="244" y="992"/>
                  </a:cxn>
                  <a:cxn ang="0">
                    <a:pos x="223" y="1024"/>
                  </a:cxn>
                  <a:cxn ang="0">
                    <a:pos x="180" y="1131"/>
                  </a:cxn>
                  <a:cxn ang="0">
                    <a:pos x="138" y="1259"/>
                  </a:cxn>
                  <a:cxn ang="0">
                    <a:pos x="111" y="1307"/>
                  </a:cxn>
                  <a:cxn ang="0">
                    <a:pos x="63" y="1323"/>
                  </a:cxn>
                  <a:cxn ang="0">
                    <a:pos x="15" y="1253"/>
                  </a:cxn>
                  <a:cxn ang="0">
                    <a:pos x="31" y="448"/>
                  </a:cxn>
                  <a:cxn ang="0">
                    <a:pos x="47" y="0"/>
                  </a:cxn>
                  <a:cxn ang="0">
                    <a:pos x="340" y="37"/>
                  </a:cxn>
                  <a:cxn ang="0">
                    <a:pos x="1103" y="43"/>
                  </a:cxn>
                  <a:cxn ang="0">
                    <a:pos x="1450" y="37"/>
                  </a:cxn>
                  <a:cxn ang="0">
                    <a:pos x="1482" y="48"/>
                  </a:cxn>
                  <a:cxn ang="0">
                    <a:pos x="1498" y="96"/>
                  </a:cxn>
                  <a:cxn ang="0">
                    <a:pos x="1492" y="107"/>
                  </a:cxn>
                </a:cxnLst>
                <a:rect l="0" t="0" r="r" b="b"/>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w="12700" cap="flat" cmpd="sng">
                <a:no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sp>
            <p:nvSpPr>
              <p:cNvPr id="181266" name="Freeform 18"/>
              <p:cNvSpPr>
                <a:spLocks/>
              </p:cNvSpPr>
              <p:nvPr/>
            </p:nvSpPr>
            <p:spPr bwMode="auto">
              <a:xfrm rot="5809065">
                <a:off x="2892" y="728"/>
                <a:ext cx="1499" cy="1323"/>
              </a:xfrm>
              <a:custGeom>
                <a:avLst/>
                <a:gdLst/>
                <a:ahLst/>
                <a:cxnLst>
                  <a:cxn ang="0">
                    <a:pos x="1492" y="107"/>
                  </a:cxn>
                  <a:cxn ang="0">
                    <a:pos x="1364" y="112"/>
                  </a:cxn>
                  <a:cxn ang="0">
                    <a:pos x="1204" y="144"/>
                  </a:cxn>
                  <a:cxn ang="0">
                    <a:pos x="1172" y="155"/>
                  </a:cxn>
                  <a:cxn ang="0">
                    <a:pos x="1140" y="165"/>
                  </a:cxn>
                  <a:cxn ang="0">
                    <a:pos x="1060" y="197"/>
                  </a:cxn>
                  <a:cxn ang="0">
                    <a:pos x="1023" y="208"/>
                  </a:cxn>
                  <a:cxn ang="0">
                    <a:pos x="1007" y="213"/>
                  </a:cxn>
                  <a:cxn ang="0">
                    <a:pos x="943" y="251"/>
                  </a:cxn>
                  <a:cxn ang="0">
                    <a:pos x="911" y="261"/>
                  </a:cxn>
                  <a:cxn ang="0">
                    <a:pos x="847" y="288"/>
                  </a:cxn>
                  <a:cxn ang="0">
                    <a:pos x="783" y="341"/>
                  </a:cxn>
                  <a:cxn ang="0">
                    <a:pos x="687" y="405"/>
                  </a:cxn>
                  <a:cxn ang="0">
                    <a:pos x="602" y="491"/>
                  </a:cxn>
                  <a:cxn ang="0">
                    <a:pos x="554" y="544"/>
                  </a:cxn>
                  <a:cxn ang="0">
                    <a:pos x="543" y="560"/>
                  </a:cxn>
                  <a:cxn ang="0">
                    <a:pos x="527" y="571"/>
                  </a:cxn>
                  <a:cxn ang="0">
                    <a:pos x="522" y="587"/>
                  </a:cxn>
                  <a:cxn ang="0">
                    <a:pos x="484" y="629"/>
                  </a:cxn>
                  <a:cxn ang="0">
                    <a:pos x="468" y="661"/>
                  </a:cxn>
                  <a:cxn ang="0">
                    <a:pos x="479" y="677"/>
                  </a:cxn>
                  <a:cxn ang="0">
                    <a:pos x="495" y="683"/>
                  </a:cxn>
                  <a:cxn ang="0">
                    <a:pos x="479" y="667"/>
                  </a:cxn>
                  <a:cxn ang="0">
                    <a:pos x="447" y="683"/>
                  </a:cxn>
                  <a:cxn ang="0">
                    <a:pos x="404" y="741"/>
                  </a:cxn>
                  <a:cxn ang="0">
                    <a:pos x="372" y="784"/>
                  </a:cxn>
                  <a:cxn ang="0">
                    <a:pos x="292" y="912"/>
                  </a:cxn>
                  <a:cxn ang="0">
                    <a:pos x="244" y="992"/>
                  </a:cxn>
                  <a:cxn ang="0">
                    <a:pos x="223" y="1024"/>
                  </a:cxn>
                  <a:cxn ang="0">
                    <a:pos x="180" y="1131"/>
                  </a:cxn>
                  <a:cxn ang="0">
                    <a:pos x="138" y="1259"/>
                  </a:cxn>
                  <a:cxn ang="0">
                    <a:pos x="111" y="1307"/>
                  </a:cxn>
                  <a:cxn ang="0">
                    <a:pos x="63" y="1323"/>
                  </a:cxn>
                  <a:cxn ang="0">
                    <a:pos x="15" y="1253"/>
                  </a:cxn>
                  <a:cxn ang="0">
                    <a:pos x="31" y="448"/>
                  </a:cxn>
                  <a:cxn ang="0">
                    <a:pos x="47" y="0"/>
                  </a:cxn>
                  <a:cxn ang="0">
                    <a:pos x="340" y="37"/>
                  </a:cxn>
                  <a:cxn ang="0">
                    <a:pos x="1103" y="43"/>
                  </a:cxn>
                  <a:cxn ang="0">
                    <a:pos x="1450" y="37"/>
                  </a:cxn>
                  <a:cxn ang="0">
                    <a:pos x="1482" y="48"/>
                  </a:cxn>
                  <a:cxn ang="0">
                    <a:pos x="1498" y="96"/>
                  </a:cxn>
                  <a:cxn ang="0">
                    <a:pos x="1492" y="107"/>
                  </a:cxn>
                </a:cxnLst>
                <a:rect l="0" t="0" r="r" b="b"/>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w="12700" cap="flat" cmpd="sng">
                <a:no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sp>
            <p:nvSpPr>
              <p:cNvPr id="181267" name="Freeform 19"/>
              <p:cNvSpPr>
                <a:spLocks/>
              </p:cNvSpPr>
              <p:nvPr/>
            </p:nvSpPr>
            <p:spPr bwMode="auto">
              <a:xfrm>
                <a:off x="903" y="522"/>
                <a:ext cx="1497" cy="1323"/>
              </a:xfrm>
              <a:custGeom>
                <a:avLst/>
                <a:gdLst/>
                <a:ahLst/>
                <a:cxnLst>
                  <a:cxn ang="0">
                    <a:pos x="1492" y="107"/>
                  </a:cxn>
                  <a:cxn ang="0">
                    <a:pos x="1364" y="112"/>
                  </a:cxn>
                  <a:cxn ang="0">
                    <a:pos x="1204" y="144"/>
                  </a:cxn>
                  <a:cxn ang="0">
                    <a:pos x="1172" y="155"/>
                  </a:cxn>
                  <a:cxn ang="0">
                    <a:pos x="1140" y="165"/>
                  </a:cxn>
                  <a:cxn ang="0">
                    <a:pos x="1060" y="197"/>
                  </a:cxn>
                  <a:cxn ang="0">
                    <a:pos x="1023" y="208"/>
                  </a:cxn>
                  <a:cxn ang="0">
                    <a:pos x="1007" y="213"/>
                  </a:cxn>
                  <a:cxn ang="0">
                    <a:pos x="943" y="251"/>
                  </a:cxn>
                  <a:cxn ang="0">
                    <a:pos x="911" y="261"/>
                  </a:cxn>
                  <a:cxn ang="0">
                    <a:pos x="847" y="288"/>
                  </a:cxn>
                  <a:cxn ang="0">
                    <a:pos x="783" y="341"/>
                  </a:cxn>
                  <a:cxn ang="0">
                    <a:pos x="687" y="405"/>
                  </a:cxn>
                  <a:cxn ang="0">
                    <a:pos x="602" y="491"/>
                  </a:cxn>
                  <a:cxn ang="0">
                    <a:pos x="554" y="544"/>
                  </a:cxn>
                  <a:cxn ang="0">
                    <a:pos x="543" y="560"/>
                  </a:cxn>
                  <a:cxn ang="0">
                    <a:pos x="527" y="571"/>
                  </a:cxn>
                  <a:cxn ang="0">
                    <a:pos x="522" y="587"/>
                  </a:cxn>
                  <a:cxn ang="0">
                    <a:pos x="484" y="629"/>
                  </a:cxn>
                  <a:cxn ang="0">
                    <a:pos x="468" y="661"/>
                  </a:cxn>
                  <a:cxn ang="0">
                    <a:pos x="479" y="677"/>
                  </a:cxn>
                  <a:cxn ang="0">
                    <a:pos x="495" y="683"/>
                  </a:cxn>
                  <a:cxn ang="0">
                    <a:pos x="479" y="667"/>
                  </a:cxn>
                  <a:cxn ang="0">
                    <a:pos x="447" y="683"/>
                  </a:cxn>
                  <a:cxn ang="0">
                    <a:pos x="404" y="741"/>
                  </a:cxn>
                  <a:cxn ang="0">
                    <a:pos x="372" y="784"/>
                  </a:cxn>
                  <a:cxn ang="0">
                    <a:pos x="292" y="912"/>
                  </a:cxn>
                  <a:cxn ang="0">
                    <a:pos x="244" y="992"/>
                  </a:cxn>
                  <a:cxn ang="0">
                    <a:pos x="223" y="1024"/>
                  </a:cxn>
                  <a:cxn ang="0">
                    <a:pos x="180" y="1131"/>
                  </a:cxn>
                  <a:cxn ang="0">
                    <a:pos x="138" y="1259"/>
                  </a:cxn>
                  <a:cxn ang="0">
                    <a:pos x="111" y="1307"/>
                  </a:cxn>
                  <a:cxn ang="0">
                    <a:pos x="63" y="1323"/>
                  </a:cxn>
                  <a:cxn ang="0">
                    <a:pos x="15" y="1253"/>
                  </a:cxn>
                  <a:cxn ang="0">
                    <a:pos x="31" y="448"/>
                  </a:cxn>
                  <a:cxn ang="0">
                    <a:pos x="47" y="0"/>
                  </a:cxn>
                  <a:cxn ang="0">
                    <a:pos x="340" y="37"/>
                  </a:cxn>
                  <a:cxn ang="0">
                    <a:pos x="1103" y="43"/>
                  </a:cxn>
                  <a:cxn ang="0">
                    <a:pos x="1450" y="37"/>
                  </a:cxn>
                  <a:cxn ang="0">
                    <a:pos x="1482" y="48"/>
                  </a:cxn>
                  <a:cxn ang="0">
                    <a:pos x="1498" y="96"/>
                  </a:cxn>
                  <a:cxn ang="0">
                    <a:pos x="1492" y="107"/>
                  </a:cxn>
                </a:cxnLst>
                <a:rect l="0" t="0" r="r" b="b"/>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w="12700" cap="flat" cmpd="sng">
                <a:no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grpSp>
        <p:sp>
          <p:nvSpPr>
            <p:cNvPr id="181268" name="Oval 20"/>
            <p:cNvSpPr>
              <a:spLocks noChangeArrowheads="1"/>
            </p:cNvSpPr>
            <p:nvPr/>
          </p:nvSpPr>
          <p:spPr bwMode="auto">
            <a:xfrm>
              <a:off x="536" y="2441"/>
              <a:ext cx="999" cy="540"/>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pic>
          <p:nvPicPr>
            <p:cNvPr id="181269" name="Picture 2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6" y="1244"/>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0" name="Picture 2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6" y="1367"/>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1" name="Picture 2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6" y="1490"/>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2" name="Picture 2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6" y="1613"/>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3" name="Picture 2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6" y="1735"/>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4" name="Picture 26"/>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56" y="1858"/>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5" name="Picture 27"/>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56" y="1981"/>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6" name="Picture 28"/>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56" y="2104"/>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7" name="Picture 29"/>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56" y="2227"/>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8" name="Picture 30"/>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56" y="2349"/>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9" name="Picture 31"/>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56" y="2473"/>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0" name="Picture 32"/>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56" y="2595"/>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1" name="Picture 33"/>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456" y="2718"/>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2" name="Picture 34"/>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456" y="2841"/>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3" name="Picture 35"/>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456" y="2964"/>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4" name="Picture 36"/>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456" y="3087"/>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5" name="Picture 37"/>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456" y="3209"/>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6" name="Picture 38"/>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456" y="3332"/>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7" name="Picture 39"/>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456" y="3455"/>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8" name="Picture 40"/>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456" y="3578"/>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9" name="Picture 41"/>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456" y="3701"/>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0" name="Picture 42"/>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456" y="3823"/>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1" name="Picture 43"/>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456" y="3947"/>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2" name="Picture 44"/>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456" y="4069"/>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3" name="Picture 45"/>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456" y="4192"/>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4" name="Picture 46"/>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456" y="4315"/>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5" name="Picture 47"/>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456" y="4438"/>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6" name="Picture 48"/>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456" y="4561"/>
              <a:ext cx="4302" cy="20"/>
            </a:xfrm>
            <a:prstGeom prst="rect">
              <a:avLst/>
            </a:prstGeom>
            <a:noFill/>
            <a:ln w="9525">
              <a:noFill/>
              <a:miter lim="800000"/>
              <a:headEnd/>
              <a:tailEnd/>
            </a:ln>
            <a:effectLst>
              <a:outerShdw blurRad="63500" dist="38099" dir="2700000" algn="ctr" rotWithShape="0">
                <a:srgbClr val="000000">
                  <a:alpha val="74998"/>
                </a:srgbClr>
              </a:outerShdw>
            </a:effectLst>
          </p:spPr>
        </p:pic>
      </p:grpSp>
      <p:sp>
        <p:nvSpPr>
          <p:cNvPr id="549894" name="Text Box 4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pPr>
            <a:endParaRPr lang="en-US" sz="2000">
              <a:solidFill>
                <a:srgbClr val="FFA27C"/>
              </a:solidFill>
              <a:latin typeface="Comic Sans MS" charset="0"/>
              <a:ea typeface="MS Pゴシック" charset="0"/>
              <a:cs typeface="MS Pゴシック" charset="0"/>
            </a:endParaRPr>
          </a:p>
        </p:txBody>
      </p:sp>
      <p:sp>
        <p:nvSpPr>
          <p:cNvPr id="181305" name="Text Box 57"/>
          <p:cNvSpPr txBox="1">
            <a:spLocks noChangeArrowheads="1"/>
          </p:cNvSpPr>
          <p:nvPr/>
        </p:nvSpPr>
        <p:spPr bwMode="auto">
          <a:xfrm>
            <a:off x="6216650" y="3505200"/>
            <a:ext cx="2927350" cy="57943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defRPr/>
            </a:pPr>
            <a:r>
              <a:rPr lang="en-US" sz="3200" b="1" i="1">
                <a:solidFill>
                  <a:srgbClr val="FFFFFF"/>
                </a:solidFill>
                <a:effectLst>
                  <a:outerShdw blurRad="38100" dist="38100" dir="2700000" algn="tl">
                    <a:srgbClr val="000000"/>
                  </a:outerShdw>
                </a:effectLst>
                <a:latin typeface="Comic Sans MS" charset="0"/>
                <a:ea typeface="MS Pゴシック" charset="0"/>
                <a:cs typeface="MS Pゴシック" charset="0"/>
              </a:rPr>
              <a:t>Gath-Hepher</a:t>
            </a:r>
          </a:p>
        </p:txBody>
      </p:sp>
      <p:sp>
        <p:nvSpPr>
          <p:cNvPr id="181306" name="Text Box 58"/>
          <p:cNvSpPr txBox="1">
            <a:spLocks noChangeArrowheads="1"/>
          </p:cNvSpPr>
          <p:nvPr/>
        </p:nvSpPr>
        <p:spPr bwMode="auto">
          <a:xfrm>
            <a:off x="7234238" y="2590800"/>
            <a:ext cx="1985962" cy="57943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defRPr/>
            </a:pPr>
            <a:r>
              <a:rPr lang="en-US" sz="3200" b="1" i="1">
                <a:solidFill>
                  <a:srgbClr val="FFFFFF"/>
                </a:solidFill>
                <a:effectLst>
                  <a:outerShdw blurRad="38100" dist="38100" dir="2700000" algn="tl">
                    <a:srgbClr val="000000"/>
                  </a:outerShdw>
                </a:effectLst>
                <a:latin typeface="Comic Sans MS" charset="0"/>
                <a:ea typeface="MS Pゴシック" charset="0"/>
                <a:cs typeface="MS Pゴシック" charset="0"/>
              </a:rPr>
              <a:t>Nineveh</a:t>
            </a:r>
          </a:p>
        </p:txBody>
      </p:sp>
      <p:sp>
        <p:nvSpPr>
          <p:cNvPr id="181307" name="Text Box 59"/>
          <p:cNvSpPr txBox="1">
            <a:spLocks noChangeArrowheads="1"/>
          </p:cNvSpPr>
          <p:nvPr/>
        </p:nvSpPr>
        <p:spPr bwMode="auto">
          <a:xfrm>
            <a:off x="609600" y="2644775"/>
            <a:ext cx="1985963" cy="57943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defRPr/>
            </a:pPr>
            <a:r>
              <a:rPr lang="en-US" sz="3200" b="1" i="1">
                <a:solidFill>
                  <a:srgbClr val="FFFFFF"/>
                </a:solidFill>
                <a:effectLst>
                  <a:outerShdw blurRad="38100" dist="38100" dir="2700000" algn="tl">
                    <a:srgbClr val="000000"/>
                  </a:outerShdw>
                </a:effectLst>
                <a:latin typeface="Comic Sans MS" charset="0"/>
                <a:ea typeface="MS Pゴシック" charset="0"/>
                <a:cs typeface="MS Pゴシック" charset="0"/>
              </a:rPr>
              <a:t>Tarshish</a:t>
            </a:r>
          </a:p>
        </p:txBody>
      </p:sp>
      <p:sp>
        <p:nvSpPr>
          <p:cNvPr id="181308" name="Text Box 60"/>
          <p:cNvSpPr txBox="1">
            <a:spLocks noChangeArrowheads="1"/>
          </p:cNvSpPr>
          <p:nvPr/>
        </p:nvSpPr>
        <p:spPr bwMode="auto">
          <a:xfrm>
            <a:off x="6223000" y="4038600"/>
            <a:ext cx="1549400" cy="57943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defRPr/>
            </a:pPr>
            <a:r>
              <a:rPr lang="en-US" sz="3200" b="1" i="1">
                <a:solidFill>
                  <a:srgbClr val="FFFFFF"/>
                </a:solidFill>
                <a:effectLst>
                  <a:outerShdw blurRad="38100" dist="38100" dir="2700000" algn="tl">
                    <a:srgbClr val="000000"/>
                  </a:outerShdw>
                </a:effectLst>
                <a:latin typeface="Comic Sans MS" charset="0"/>
                <a:ea typeface="MS Pゴシック" charset="0"/>
                <a:cs typeface="MS Pゴシック" charset="0"/>
              </a:rPr>
              <a:t>Joppa</a:t>
            </a:r>
          </a:p>
        </p:txBody>
      </p:sp>
      <p:sp>
        <p:nvSpPr>
          <p:cNvPr id="59" name="Title 58"/>
          <p:cNvSpPr>
            <a:spLocks noGrp="1"/>
          </p:cNvSpPr>
          <p:nvPr>
            <p:ph type="title" idx="4294967295"/>
          </p:nvPr>
        </p:nvSpPr>
        <p:spPr>
          <a:xfrm>
            <a:off x="685800" y="609600"/>
            <a:ext cx="7772400" cy="762000"/>
          </a:xfrm>
          <a:solidFill>
            <a:srgbClr val="660066"/>
          </a:solidFill>
        </p:spPr>
        <p:txBody>
          <a:bodyPr/>
          <a:lstStyle/>
          <a:p>
            <a:pPr>
              <a:defRPr/>
            </a:pPr>
            <a:r>
              <a:rPr lang="en-US" sz="3200" i="1">
                <a:solidFill>
                  <a:srgbClr val="FFFFFF"/>
                </a:solidFill>
                <a:effectLst>
                  <a:outerShdw blurRad="38100" dist="38100" dir="2700000" algn="tl">
                    <a:srgbClr val="000000"/>
                  </a:outerShdw>
                </a:effectLst>
                <a:latin typeface="Comic Sans MS" charset="0"/>
                <a:ea typeface="MS Pゴシック" charset="0"/>
                <a:cs typeface="MS Pゴシック" charset="0"/>
              </a:rPr>
              <a:t>Where would Jonah go?</a:t>
            </a:r>
            <a:endParaRPr lang="en-US">
              <a:latin typeface="Verdana" charset="0"/>
              <a:ea typeface="MS Pゴシック" charset="0"/>
              <a:cs typeface="MS P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1305"/>
                                        </p:tgtEl>
                                        <p:attrNameLst>
                                          <p:attrName>style.visibility</p:attrName>
                                        </p:attrNameLst>
                                      </p:cBhvr>
                                      <p:to>
                                        <p:strVal val="visible"/>
                                      </p:to>
                                    </p:set>
                                    <p:animEffect transition="in" filter="dissolve">
                                      <p:cBhvr>
                                        <p:cTn id="7" dur="500"/>
                                        <p:tgtEl>
                                          <p:spTgt spid="1813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1306"/>
                                        </p:tgtEl>
                                        <p:attrNameLst>
                                          <p:attrName>style.visibility</p:attrName>
                                        </p:attrNameLst>
                                      </p:cBhvr>
                                      <p:to>
                                        <p:strVal val="visible"/>
                                      </p:to>
                                    </p:set>
                                    <p:animEffect transition="in" filter="dissolve">
                                      <p:cBhvr>
                                        <p:cTn id="12" dur="500"/>
                                        <p:tgtEl>
                                          <p:spTgt spid="1813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1308"/>
                                        </p:tgtEl>
                                        <p:attrNameLst>
                                          <p:attrName>style.visibility</p:attrName>
                                        </p:attrNameLst>
                                      </p:cBhvr>
                                      <p:to>
                                        <p:strVal val="visible"/>
                                      </p:to>
                                    </p:set>
                                    <p:animEffect transition="in" filter="dissolve">
                                      <p:cBhvr>
                                        <p:cTn id="17" dur="500"/>
                                        <p:tgtEl>
                                          <p:spTgt spid="1813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1307"/>
                                        </p:tgtEl>
                                        <p:attrNameLst>
                                          <p:attrName>style.visibility</p:attrName>
                                        </p:attrNameLst>
                                      </p:cBhvr>
                                      <p:to>
                                        <p:strVal val="visible"/>
                                      </p:to>
                                    </p:set>
                                    <p:animEffect transition="in" filter="dissolve">
                                      <p:cBhvr>
                                        <p:cTn id="22" dur="500"/>
                                        <p:tgtEl>
                                          <p:spTgt spid="181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305" grpId="0" autoUpdateAnimBg="0"/>
      <p:bldP spid="181306" grpId="0" autoUpdateAnimBg="0"/>
      <p:bldP spid="181307" grpId="0" autoUpdateAnimBg="0"/>
      <p:bldP spid="181308"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0913"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 y="762000"/>
            <a:ext cx="75438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0914" name="Rectangle 2"/>
          <p:cNvSpPr>
            <a:spLocks noGrp="1" noChangeArrowheads="1"/>
          </p:cNvSpPr>
          <p:nvPr>
            <p:ph type="title"/>
          </p:nvPr>
        </p:nvSpPr>
        <p:spPr>
          <a:xfrm>
            <a:off x="457200" y="76200"/>
            <a:ext cx="8153400" cy="1143000"/>
          </a:xfrm>
        </p:spPr>
        <p:txBody>
          <a:bodyPr/>
          <a:lstStyle/>
          <a:p>
            <a:pPr eaLnBrk="1" hangingPunct="1"/>
            <a:r>
              <a:rPr kumimoji="1" lang="en-US">
                <a:latin typeface="Arial" charset="0"/>
                <a:ea typeface="Osaka" charset="0"/>
                <a:cs typeface="Osaka" charset="0"/>
              </a:rPr>
              <a:t>Joppa was an important seaport</a:t>
            </a:r>
          </a:p>
        </p:txBody>
      </p:sp>
      <p:sp>
        <p:nvSpPr>
          <p:cNvPr id="550915" name="Rectangle 3"/>
          <p:cNvSpPr>
            <a:spLocks noChangeArrowheads="1"/>
          </p:cNvSpPr>
          <p:nvPr/>
        </p:nvSpPr>
        <p:spPr bwMode="auto">
          <a:xfrm>
            <a:off x="0" y="5867400"/>
            <a:ext cx="91440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l" eaLnBrk="1" hangingPunct="1">
              <a:lnSpc>
                <a:spcPct val="90000"/>
              </a:lnSpc>
              <a:spcBef>
                <a:spcPct val="20000"/>
              </a:spcBef>
              <a:buFontTx/>
              <a:buChar char="•"/>
            </a:pPr>
            <a:r>
              <a:rPr kumimoji="1" lang="en-US" sz="2800" b="1">
                <a:latin typeface="Arial" charset="0"/>
              </a:rPr>
              <a:t>Going down to Joppa was the way to get out of Israel by ship—unlike Peter 800 years later</a:t>
            </a:r>
          </a:p>
        </p:txBody>
      </p:sp>
    </p:spTree>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solidFill>
            <a:srgbClr val="000000"/>
          </a:solidFill>
        </p:spPr>
        <p:txBody>
          <a:bodyPr/>
          <a:lstStyle/>
          <a:p>
            <a:pPr eaLnBrk="1" hangingPunct="1">
              <a:defRPr/>
            </a:pPr>
            <a:r>
              <a:rPr kumimoji="1" lang="en-US" dirty="0"/>
              <a:t>Jonah 1: Go!  No!  So Row!</a:t>
            </a:r>
          </a:p>
        </p:txBody>
      </p:sp>
      <p:sp>
        <p:nvSpPr>
          <p:cNvPr id="4" name="Rectangle 3"/>
          <p:cNvSpPr txBox="1">
            <a:spLocks noChangeArrowheads="1"/>
          </p:cNvSpPr>
          <p:nvPr/>
        </p:nvSpPr>
        <p:spPr bwMode="auto">
          <a:xfrm>
            <a:off x="381000" y="2057400"/>
            <a:ext cx="83820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a:lstStyle/>
          <a:p>
            <a:pPr marL="627063" indent="-627063" algn="l" eaLnBrk="1" hangingPunct="1">
              <a:lnSpc>
                <a:spcPct val="90000"/>
              </a:lnSpc>
              <a:spcBef>
                <a:spcPct val="20000"/>
              </a:spcBef>
              <a:buClr>
                <a:schemeClr val="hlink"/>
              </a:buClr>
              <a:buSzPct val="65000"/>
              <a:buFont typeface="Arial" pitchFamily="-112" charset="0"/>
              <a:buAutoNum type="romanUcPeriod"/>
              <a:defRPr/>
            </a:pPr>
            <a:r>
              <a:rPr kumimoji="1" lang="en-US" sz="3600" b="1" kern="0" dirty="0">
                <a:latin typeface="+mn-lt"/>
                <a:ea typeface="ＭＳ Ｐゴシック" pitchFamily="-112" charset="-128"/>
                <a:cs typeface="ＭＳ Ｐゴシック" pitchFamily="-112" charset="-128"/>
              </a:rPr>
              <a:t>God commands His people to tell the wicked how much He hates their </a:t>
            </a:r>
            <a:r>
              <a:rPr kumimoji="1" lang="en-US" sz="3600" b="1" kern="0" dirty="0">
                <a:solidFill>
                  <a:srgbClr val="FFFF00"/>
                </a:solidFill>
                <a:latin typeface="+mn-lt"/>
                <a:ea typeface="ＭＳ Ｐゴシック" pitchFamily="-112" charset="-128"/>
                <a:cs typeface="ＭＳ Ｐゴシック" pitchFamily="-112" charset="-128"/>
              </a:rPr>
              <a:t>sin</a:t>
            </a:r>
            <a:r>
              <a:rPr kumimoji="1" lang="en-US" sz="3600" b="1" kern="0" dirty="0">
                <a:latin typeface="+mn-lt"/>
                <a:ea typeface="ＭＳ Ｐゴシック" pitchFamily="-112" charset="-128"/>
                <a:cs typeface="ＭＳ Ｐゴシック" pitchFamily="-112" charset="-128"/>
              </a:rPr>
              <a:t> (1-2).</a:t>
            </a:r>
          </a:p>
          <a:p>
            <a:pPr marL="627063" indent="-627063" algn="l" eaLnBrk="1" hangingPunct="1">
              <a:lnSpc>
                <a:spcPct val="90000"/>
              </a:lnSpc>
              <a:spcBef>
                <a:spcPct val="20000"/>
              </a:spcBef>
              <a:buClr>
                <a:schemeClr val="hlink"/>
              </a:buClr>
              <a:buSzPct val="65000"/>
              <a:buFont typeface="Arial" pitchFamily="-112" charset="0"/>
              <a:buAutoNum type="romanUcPeriod"/>
              <a:defRPr/>
            </a:pPr>
            <a:r>
              <a:rPr kumimoji="1" lang="en-US" sz="3600" b="1" kern="0" dirty="0">
                <a:latin typeface="+mn-lt"/>
                <a:ea typeface="ＭＳ Ｐゴシック" pitchFamily="-112" charset="-128"/>
                <a:cs typeface="ＭＳ Ｐゴシック" pitchFamily="-112" charset="-128"/>
              </a:rPr>
              <a:t>God</a:t>
            </a:r>
            <a:r>
              <a:rPr kumimoji="1" lang="mr-IN" sz="3600" b="1" kern="0" dirty="0">
                <a:latin typeface="+mn-lt"/>
                <a:ea typeface="ＭＳ Ｐゴシック" pitchFamily="-112" charset="-128"/>
                <a:cs typeface="ＭＳ Ｐゴシック" pitchFamily="-112" charset="-128"/>
              </a:rPr>
              <a:t>'</a:t>
            </a:r>
            <a:r>
              <a:rPr kumimoji="1" lang="en-US" sz="3600" b="1" kern="0" dirty="0">
                <a:latin typeface="+mn-lt"/>
                <a:ea typeface="ＭＳ Ｐゴシック" pitchFamily="-112" charset="-128"/>
                <a:cs typeface="ＭＳ Ｐゴシック" pitchFamily="-112" charset="-128"/>
              </a:rPr>
              <a:t>s people often don</a:t>
            </a:r>
            <a:r>
              <a:rPr kumimoji="1" lang="mr-IN" sz="3600" b="1" kern="0" dirty="0">
                <a:latin typeface="+mn-lt"/>
                <a:ea typeface="ＭＳ Ｐゴシック" pitchFamily="-112" charset="-128"/>
                <a:cs typeface="ＭＳ Ｐゴシック" pitchFamily="-112" charset="-128"/>
              </a:rPr>
              <a:t>'</a:t>
            </a:r>
            <a:r>
              <a:rPr kumimoji="1" lang="en-US" sz="3600" b="1" kern="0" dirty="0">
                <a:latin typeface="+mn-lt"/>
                <a:ea typeface="ＭＳ Ｐゴシック" pitchFamily="-112" charset="-128"/>
                <a:cs typeface="ＭＳ Ｐゴシック" pitchFamily="-112" charset="-128"/>
              </a:rPr>
              <a:t>t want to tell bad people that they</a:t>
            </a:r>
            <a:r>
              <a:rPr kumimoji="1" lang="mr-IN" sz="3600" b="1" kern="0" dirty="0">
                <a:latin typeface="+mn-lt"/>
                <a:ea typeface="ＭＳ Ｐゴシック" pitchFamily="-112" charset="-128"/>
                <a:cs typeface="ＭＳ Ｐゴシック" pitchFamily="-112" charset="-128"/>
              </a:rPr>
              <a:t>'</a:t>
            </a:r>
            <a:r>
              <a:rPr kumimoji="1" lang="en-US" sz="3600" b="1" kern="0" dirty="0">
                <a:latin typeface="+mn-lt"/>
                <a:ea typeface="ＭＳ Ｐゴシック" pitchFamily="-112" charset="-128"/>
                <a:cs typeface="ＭＳ Ｐゴシック" pitchFamily="-112" charset="-128"/>
              </a:rPr>
              <a:t>re </a:t>
            </a:r>
            <a:r>
              <a:rPr kumimoji="1" lang="en-US" sz="3600" b="1" kern="0" dirty="0">
                <a:solidFill>
                  <a:srgbClr val="FFFF00"/>
                </a:solidFill>
                <a:latin typeface="+mn-lt"/>
                <a:ea typeface="ＭＳ Ｐゴシック" pitchFamily="-112" charset="-128"/>
                <a:cs typeface="ＭＳ Ｐゴシック" pitchFamily="-112" charset="-128"/>
              </a:rPr>
              <a:t>bad</a:t>
            </a:r>
            <a:r>
              <a:rPr kumimoji="1" lang="en-US" sz="3600" b="1" kern="0" dirty="0">
                <a:latin typeface="+mn-lt"/>
                <a:ea typeface="ＭＳ Ｐゴシック" pitchFamily="-112" charset="-128"/>
                <a:cs typeface="ＭＳ Ｐゴシック" pitchFamily="-112" charset="-128"/>
              </a:rPr>
              <a:t> (3).</a:t>
            </a:r>
          </a:p>
          <a:p>
            <a:pPr marL="627063" indent="-627063" algn="l" eaLnBrk="1" hangingPunct="1">
              <a:lnSpc>
                <a:spcPct val="90000"/>
              </a:lnSpc>
              <a:spcBef>
                <a:spcPct val="20000"/>
              </a:spcBef>
              <a:buClr>
                <a:schemeClr val="hlink"/>
              </a:buClr>
              <a:buSzPct val="65000"/>
              <a:buFont typeface="Arial" pitchFamily="-112" charset="0"/>
              <a:buAutoNum type="romanUcPeriod"/>
              <a:defRPr/>
            </a:pPr>
            <a:r>
              <a:rPr kumimoji="1" lang="en-US" sz="3600" b="1" kern="0" dirty="0">
                <a:latin typeface="+mn-lt"/>
                <a:ea typeface="ＭＳ Ｐゴシック" pitchFamily="-112" charset="-128"/>
                <a:cs typeface="ＭＳ Ｐゴシック" pitchFamily="-112" charset="-128"/>
              </a:rPr>
              <a:t>Neglecting evangelism brings </a:t>
            </a:r>
            <a:r>
              <a:rPr kumimoji="1" lang="en-US" sz="3600" b="1" kern="0" dirty="0">
                <a:solidFill>
                  <a:srgbClr val="FFFF00"/>
                </a:solidFill>
                <a:latin typeface="+mn-lt"/>
                <a:ea typeface="ＭＳ Ｐゴシック" pitchFamily="-112" charset="-128"/>
                <a:cs typeface="ＭＳ Ｐゴシック" pitchFamily="-112" charset="-128"/>
              </a:rPr>
              <a:t>consequences</a:t>
            </a:r>
            <a:r>
              <a:rPr kumimoji="1" lang="en-US" sz="3600" b="1" kern="0" dirty="0">
                <a:latin typeface="+mn-lt"/>
                <a:ea typeface="ＭＳ Ｐゴシック" pitchFamily="-112" charset="-128"/>
                <a:cs typeface="ＭＳ Ｐゴシック" pitchFamily="-112" charset="-128"/>
              </a:rPr>
              <a:t> (4-16).</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eaLnBrk="1" hangingPunct="1">
              <a:defRPr/>
            </a:pPr>
            <a:r>
              <a:rPr kumimoji="1" lang="en-US" dirty="0"/>
              <a:t>Raging Sea</a:t>
            </a:r>
          </a:p>
        </p:txBody>
      </p:sp>
      <p:sp>
        <p:nvSpPr>
          <p:cNvPr id="148483" name="Rectangle 3"/>
          <p:cNvSpPr>
            <a:spLocks noGrp="1" noChangeArrowheads="1"/>
          </p:cNvSpPr>
          <p:nvPr>
            <p:ph type="body" idx="1"/>
          </p:nvPr>
        </p:nvSpPr>
        <p:spPr/>
        <p:txBody>
          <a:bodyPr/>
          <a:lstStyle/>
          <a:p>
            <a:pPr eaLnBrk="1" hangingPunct="1">
              <a:buFont typeface="Times" pitchFamily="-112" charset="0"/>
              <a:buChar char="•"/>
              <a:defRPr/>
            </a:pPr>
            <a:endParaRPr kumimoji="1" lang="en-US"/>
          </a:p>
        </p:txBody>
      </p:sp>
      <p:pic>
        <p:nvPicPr>
          <p:cNvPr id="56934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1750"/>
            <a:ext cx="9144000" cy="682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defRPr/>
            </a:pPr>
            <a:r>
              <a:rPr kumimoji="1" lang="en-US" dirty="0"/>
              <a:t>Ship Threatened to Break</a:t>
            </a:r>
          </a:p>
        </p:txBody>
      </p:sp>
      <p:sp>
        <p:nvSpPr>
          <p:cNvPr id="152579" name="Rectangle 3"/>
          <p:cNvSpPr>
            <a:spLocks noGrp="1" noChangeArrowheads="1"/>
          </p:cNvSpPr>
          <p:nvPr>
            <p:ph type="body" idx="1"/>
          </p:nvPr>
        </p:nvSpPr>
        <p:spPr/>
        <p:txBody>
          <a:bodyPr/>
          <a:lstStyle/>
          <a:p>
            <a:pPr eaLnBrk="1" hangingPunct="1">
              <a:buFont typeface="Times" pitchFamily="-112" charset="0"/>
              <a:buChar char="•"/>
              <a:defRPr/>
            </a:pPr>
            <a:endParaRPr kumimoji="1" lang="en-US"/>
          </a:p>
        </p:txBody>
      </p:sp>
      <p:pic>
        <p:nvPicPr>
          <p:cNvPr id="57139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9144000" cy="692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0" y="1219200"/>
            <a:ext cx="7162800" cy="1143000"/>
          </a:xfrm>
        </p:spPr>
        <p:txBody>
          <a:bodyPr/>
          <a:lstStyle/>
          <a:p>
            <a:pPr eaLnBrk="1" hangingPunct="1">
              <a:defRPr/>
            </a:pPr>
            <a:r>
              <a:rPr kumimoji="1" lang="en-US" dirty="0"/>
              <a:t>Cargo Overboard</a:t>
            </a:r>
          </a:p>
        </p:txBody>
      </p:sp>
      <p:pic>
        <p:nvPicPr>
          <p:cNvPr id="573443"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76200"/>
            <a:ext cx="6934200"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609600" y="1219200"/>
            <a:ext cx="7162800" cy="1143000"/>
          </a:xfrm>
        </p:spPr>
        <p:txBody>
          <a:bodyPr/>
          <a:lstStyle/>
          <a:p>
            <a:pPr eaLnBrk="1" hangingPunct="1">
              <a:defRPr/>
            </a:pPr>
            <a:r>
              <a:rPr kumimoji="1" lang="en-US" dirty="0"/>
              <a:t>Jonah Sleeping</a:t>
            </a:r>
          </a:p>
        </p:txBody>
      </p:sp>
      <p:pic>
        <p:nvPicPr>
          <p:cNvPr id="575491"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76200"/>
            <a:ext cx="5791200"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7" name="Title 2"/>
          <p:cNvSpPr>
            <a:spLocks noGrp="1"/>
          </p:cNvSpPr>
          <p:nvPr>
            <p:ph type="title" idx="4294967295"/>
          </p:nvPr>
        </p:nvSpPr>
        <p:spPr>
          <a:xfrm>
            <a:off x="0" y="0"/>
            <a:ext cx="2057400" cy="1143000"/>
          </a:xfrm>
        </p:spPr>
        <p:txBody>
          <a:bodyPr/>
          <a:lstStyle/>
          <a:p>
            <a:r>
              <a:rPr lang="en-US">
                <a:solidFill>
                  <a:schemeClr val="tx1"/>
                </a:solidFill>
                <a:latin typeface="Arial" charset="0"/>
                <a:ea typeface="Osaka" charset="0"/>
                <a:cs typeface="Osaka" charset="0"/>
              </a:rPr>
              <a:t>Black</a:t>
            </a:r>
          </a:p>
        </p:txBody>
      </p:sp>
      <p:sp>
        <p:nvSpPr>
          <p:cNvPr id="577538" name="Rectangle 2"/>
          <p:cNvSpPr>
            <a:spLocks noChangeArrowheads="1"/>
          </p:cNvSpPr>
          <p:nvPr/>
        </p:nvSpPr>
        <p:spPr bwMode="auto">
          <a:xfrm>
            <a:off x="36513" y="0"/>
            <a:ext cx="9144000" cy="68580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77539" name="TextBox 3"/>
          <p:cNvSpPr txBox="1">
            <a:spLocks noChangeArrowheads="1"/>
          </p:cNvSpPr>
          <p:nvPr/>
        </p:nvSpPr>
        <p:spPr bwMode="auto">
          <a:xfrm>
            <a:off x="228600" y="211138"/>
            <a:ext cx="8610600" cy="6494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sz="3200" b="1" baseline="30000" dirty="0">
                <a:latin typeface="Arial" charset="0"/>
                <a:cs typeface="Arial" charset="0"/>
              </a:rPr>
              <a:t>7 </a:t>
            </a:r>
            <a:r>
              <a:rPr lang="en-US" sz="3200" b="1" dirty="0">
                <a:latin typeface="Arial" charset="0"/>
                <a:cs typeface="Arial" charset="0"/>
              </a:rPr>
              <a:t>Then the crew cast lots to see which of them had offended the gods and caused the terrible storm. When they did this, the lots identified Jonah as the culprit. </a:t>
            </a:r>
          </a:p>
          <a:p>
            <a:pPr algn="l"/>
            <a:endParaRPr lang="en-US" sz="3200" b="1" dirty="0">
              <a:latin typeface="Arial" charset="0"/>
              <a:cs typeface="Arial" charset="0"/>
            </a:endParaRPr>
          </a:p>
          <a:p>
            <a:pPr algn="l"/>
            <a:r>
              <a:rPr lang="en-US" sz="3200" b="1" baseline="30000" dirty="0">
                <a:latin typeface="Arial" charset="0"/>
                <a:cs typeface="Arial" charset="0"/>
              </a:rPr>
              <a:t>8 </a:t>
            </a:r>
            <a:r>
              <a:rPr lang="mr-IN" altLang="ja-JP" sz="3200" b="1" dirty="0">
                <a:latin typeface="Arial" charset="0"/>
                <a:cs typeface="Arial" charset="0"/>
              </a:rPr>
              <a:t>"</a:t>
            </a:r>
            <a:r>
              <a:rPr lang="en-US" sz="3200" b="1" dirty="0">
                <a:latin typeface="Arial" charset="0"/>
                <a:cs typeface="Arial" charset="0"/>
              </a:rPr>
              <a:t>Why has this awful storm come down on us?</a:t>
            </a:r>
            <a:r>
              <a:rPr lang="mr-IN" altLang="ja-JP" sz="3200" b="1" dirty="0">
                <a:latin typeface="Arial" charset="0"/>
                <a:cs typeface="Arial" charset="0"/>
              </a:rPr>
              <a:t>"</a:t>
            </a:r>
            <a:r>
              <a:rPr lang="en-US" sz="3200" b="1" dirty="0">
                <a:latin typeface="Arial" charset="0"/>
                <a:cs typeface="Arial" charset="0"/>
              </a:rPr>
              <a:t> they demanded. </a:t>
            </a:r>
            <a:r>
              <a:rPr lang="mr-IN" altLang="ja-JP" sz="3200" b="1" dirty="0">
                <a:latin typeface="Arial" charset="0"/>
                <a:cs typeface="Arial" charset="0"/>
              </a:rPr>
              <a:t>"</a:t>
            </a:r>
            <a:r>
              <a:rPr lang="en-US" sz="3200" b="1" dirty="0">
                <a:latin typeface="Arial" charset="0"/>
                <a:cs typeface="Arial" charset="0"/>
              </a:rPr>
              <a:t>Who are you? What is your line of work? What country are you from? What is your nationality?</a:t>
            </a:r>
            <a:r>
              <a:rPr lang="mr-IN" altLang="ja-JP" sz="3200" b="1" dirty="0">
                <a:latin typeface="Arial" charset="0"/>
                <a:cs typeface="Arial" charset="0"/>
              </a:rPr>
              <a:t>"</a:t>
            </a:r>
            <a:endParaRPr lang="en-US" sz="3200" b="1" dirty="0">
              <a:latin typeface="Arial" charset="0"/>
              <a:cs typeface="Arial" charset="0"/>
            </a:endParaRPr>
          </a:p>
          <a:p>
            <a:pPr algn="l"/>
            <a:endParaRPr lang="en-US" sz="3200" b="1" dirty="0">
              <a:latin typeface="Arial" charset="0"/>
              <a:cs typeface="Arial" charset="0"/>
            </a:endParaRPr>
          </a:p>
          <a:p>
            <a:pPr algn="l"/>
            <a:r>
              <a:rPr lang="en-US" sz="3200" b="1" baseline="30000" dirty="0">
                <a:latin typeface="Arial" charset="0"/>
                <a:cs typeface="Arial" charset="0"/>
              </a:rPr>
              <a:t>9 </a:t>
            </a:r>
            <a:r>
              <a:rPr lang="en-US" sz="3200" b="1" dirty="0">
                <a:latin typeface="Arial" charset="0"/>
                <a:cs typeface="Arial" charset="0"/>
              </a:rPr>
              <a:t>Jonah answered, </a:t>
            </a:r>
            <a:r>
              <a:rPr lang="mr-IN" altLang="ja-JP" sz="3200" b="1" dirty="0">
                <a:latin typeface="Arial" charset="0"/>
                <a:cs typeface="Arial" charset="0"/>
              </a:rPr>
              <a:t>"</a:t>
            </a:r>
            <a:r>
              <a:rPr lang="en-US" sz="3200" b="1" dirty="0">
                <a:latin typeface="Arial" charset="0"/>
                <a:cs typeface="Arial" charset="0"/>
              </a:rPr>
              <a:t>I am a Hebrew, and </a:t>
            </a:r>
            <a:br>
              <a:rPr lang="en-US" sz="3200" b="1" dirty="0">
                <a:latin typeface="Arial" charset="0"/>
                <a:cs typeface="Arial" charset="0"/>
              </a:rPr>
            </a:br>
            <a:r>
              <a:rPr lang="en-US" sz="3200" b="1" dirty="0">
                <a:solidFill>
                  <a:srgbClr val="0000FF"/>
                </a:solidFill>
                <a:latin typeface="Arial" charset="0"/>
                <a:cs typeface="Arial" charset="0"/>
              </a:rPr>
              <a:t>I worship the Lord, the God of heaven, who made the sea and the land</a:t>
            </a:r>
            <a:r>
              <a:rPr lang="mr-IN" altLang="ja-JP" sz="3200" b="1" dirty="0">
                <a:latin typeface="Arial" charset="0"/>
                <a:cs typeface="Arial" charset="0"/>
              </a:rPr>
              <a:t>"</a:t>
            </a:r>
            <a:r>
              <a:rPr lang="en-US" sz="3200" b="1" dirty="0">
                <a:latin typeface="Arial" charset="0"/>
                <a:cs typeface="Arial" charset="0"/>
              </a:rPr>
              <a:t> (1:7-9 NLT).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pPr eaLnBrk="1" hangingPunct="1">
              <a:defRPr/>
            </a:pPr>
            <a:r>
              <a:rPr kumimoji="1" lang="en-US" dirty="0"/>
              <a:t>Sailors Rowing</a:t>
            </a:r>
          </a:p>
        </p:txBody>
      </p:sp>
      <p:sp>
        <p:nvSpPr>
          <p:cNvPr id="150531" name="Rectangle 3"/>
          <p:cNvSpPr>
            <a:spLocks noGrp="1" noChangeArrowheads="1"/>
          </p:cNvSpPr>
          <p:nvPr>
            <p:ph type="body" idx="1"/>
          </p:nvPr>
        </p:nvSpPr>
        <p:spPr/>
        <p:txBody>
          <a:bodyPr/>
          <a:lstStyle/>
          <a:p>
            <a:pPr eaLnBrk="1" hangingPunct="1">
              <a:buFont typeface="Times" pitchFamily="-112" charset="0"/>
              <a:buChar char="•"/>
              <a:defRPr/>
            </a:pPr>
            <a:endParaRPr kumimoji="1" lang="en-US"/>
          </a:p>
        </p:txBody>
      </p:sp>
      <p:pic>
        <p:nvPicPr>
          <p:cNvPr id="58163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 y="76200"/>
            <a:ext cx="8229600"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3682" name="Rectangle 2"/>
          <p:cNvSpPr>
            <a:spLocks noGrp="1" noChangeArrowheads="1"/>
          </p:cNvSpPr>
          <p:nvPr>
            <p:ph type="title"/>
          </p:nvPr>
        </p:nvSpPr>
        <p:spPr/>
        <p:txBody>
          <a:bodyPr/>
          <a:lstStyle/>
          <a:p>
            <a:pPr eaLnBrk="1" hangingPunct="1"/>
            <a:r>
              <a:rPr kumimoji="1" lang="en-US">
                <a:latin typeface="Arial" charset="0"/>
                <a:ea typeface="Osaka" charset="0"/>
                <a:cs typeface="Osaka" charset="0"/>
              </a:rPr>
              <a:t>Jonah Overboard</a:t>
            </a:r>
          </a:p>
        </p:txBody>
      </p:sp>
      <p:sp>
        <p:nvSpPr>
          <p:cNvPr id="583683" name="Rectangle 3"/>
          <p:cNvSpPr>
            <a:spLocks noGrp="1" noChangeArrowheads="1"/>
          </p:cNvSpPr>
          <p:nvPr>
            <p:ph type="body" idx="1"/>
          </p:nvPr>
        </p:nvSpPr>
        <p:spPr/>
        <p:txBody>
          <a:bodyPr/>
          <a:lstStyle/>
          <a:p>
            <a:pPr eaLnBrk="1" hangingPunct="1"/>
            <a:endParaRPr kumimoji="1" lang="en-US">
              <a:latin typeface="Arial" charset="0"/>
              <a:ea typeface="Osaka" charset="0"/>
              <a:cs typeface="Osaka" charset="0"/>
            </a:endParaRPr>
          </a:p>
        </p:txBody>
      </p:sp>
      <p:pic>
        <p:nvPicPr>
          <p:cNvPr id="583684"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4800" y="381000"/>
            <a:ext cx="86106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83685" name="Group 5"/>
          <p:cNvGrpSpPr>
            <a:grpSpLocks/>
          </p:cNvGrpSpPr>
          <p:nvPr/>
        </p:nvGrpSpPr>
        <p:grpSpPr bwMode="auto">
          <a:xfrm>
            <a:off x="0" y="0"/>
            <a:ext cx="9144000" cy="6858000"/>
            <a:chOff x="0" y="0"/>
            <a:chExt cx="5760" cy="4320"/>
          </a:xfrm>
        </p:grpSpPr>
        <p:sp>
          <p:nvSpPr>
            <p:cNvPr id="583689" name="Rectangle 6"/>
            <p:cNvSpPr>
              <a:spLocks noChangeArrowheads="1"/>
            </p:cNvSpPr>
            <p:nvPr/>
          </p:nvSpPr>
          <p:spPr bwMode="auto">
            <a:xfrm>
              <a:off x="2544" y="0"/>
              <a:ext cx="624" cy="4320"/>
            </a:xfrm>
            <a:prstGeom prst="rect">
              <a:avLst/>
            </a:prstGeom>
            <a:solidFill>
              <a:srgbClr val="030201"/>
            </a:solidFill>
            <a:ln w="9525">
              <a:solidFill>
                <a:schemeClr val="tx1"/>
              </a:solidFill>
              <a:miter lim="800000"/>
              <a:headEnd/>
              <a:tailEnd/>
            </a:ln>
          </p:spPr>
          <p:txBody>
            <a:bodyPr wrap="none" anchor="ctr"/>
            <a:lstStyle/>
            <a:p>
              <a:endParaRPr lang="en-US"/>
            </a:p>
          </p:txBody>
        </p:sp>
        <p:sp>
          <p:nvSpPr>
            <p:cNvPr id="583690" name="Rectangle 7"/>
            <p:cNvSpPr>
              <a:spLocks noChangeArrowheads="1"/>
            </p:cNvSpPr>
            <p:nvPr/>
          </p:nvSpPr>
          <p:spPr bwMode="auto">
            <a:xfrm>
              <a:off x="0" y="2496"/>
              <a:ext cx="5760" cy="288"/>
            </a:xfrm>
            <a:prstGeom prst="rect">
              <a:avLst/>
            </a:prstGeom>
            <a:solidFill>
              <a:srgbClr val="030201"/>
            </a:solidFill>
            <a:ln w="9525">
              <a:solidFill>
                <a:schemeClr val="tx1"/>
              </a:solidFill>
              <a:miter lim="800000"/>
              <a:headEnd/>
              <a:tailEnd/>
            </a:ln>
          </p:spPr>
          <p:txBody>
            <a:bodyPr wrap="none" anchor="ctr"/>
            <a:lstStyle/>
            <a:p>
              <a:endParaRPr lang="en-US"/>
            </a:p>
          </p:txBody>
        </p:sp>
      </p:grpSp>
      <p:sp>
        <p:nvSpPr>
          <p:cNvPr id="486408" name="Rectangle 8"/>
          <p:cNvSpPr>
            <a:spLocks noChangeArrowheads="1"/>
          </p:cNvSpPr>
          <p:nvPr/>
        </p:nvSpPr>
        <p:spPr bwMode="auto">
          <a:xfrm>
            <a:off x="4953000" y="228600"/>
            <a:ext cx="4191000" cy="3810000"/>
          </a:xfrm>
          <a:prstGeom prst="rect">
            <a:avLst/>
          </a:prstGeom>
          <a:solidFill>
            <a:srgbClr val="030201"/>
          </a:solidFill>
          <a:ln w="9525">
            <a:solidFill>
              <a:schemeClr val="tx1"/>
            </a:solidFill>
            <a:miter lim="800000"/>
            <a:headEnd/>
            <a:tailEnd/>
          </a:ln>
        </p:spPr>
        <p:txBody>
          <a:bodyPr wrap="none" anchor="ctr"/>
          <a:lstStyle/>
          <a:p>
            <a:endParaRPr lang="en-US"/>
          </a:p>
        </p:txBody>
      </p:sp>
      <p:sp>
        <p:nvSpPr>
          <p:cNvPr id="486409" name="Rectangle 9"/>
          <p:cNvSpPr>
            <a:spLocks noChangeArrowheads="1"/>
          </p:cNvSpPr>
          <p:nvPr/>
        </p:nvSpPr>
        <p:spPr bwMode="auto">
          <a:xfrm>
            <a:off x="228600" y="4343400"/>
            <a:ext cx="3810000" cy="2514600"/>
          </a:xfrm>
          <a:prstGeom prst="rect">
            <a:avLst/>
          </a:prstGeom>
          <a:solidFill>
            <a:srgbClr val="030201"/>
          </a:solidFill>
          <a:ln w="9525">
            <a:solidFill>
              <a:schemeClr val="tx1"/>
            </a:solidFill>
            <a:miter lim="800000"/>
            <a:headEnd/>
            <a:tailEnd/>
          </a:ln>
        </p:spPr>
        <p:txBody>
          <a:bodyPr wrap="none" anchor="ctr"/>
          <a:lstStyle/>
          <a:p>
            <a:endParaRPr lang="en-US"/>
          </a:p>
        </p:txBody>
      </p:sp>
      <p:sp>
        <p:nvSpPr>
          <p:cNvPr id="486410" name="Rectangle 10"/>
          <p:cNvSpPr>
            <a:spLocks noChangeArrowheads="1"/>
          </p:cNvSpPr>
          <p:nvPr/>
        </p:nvSpPr>
        <p:spPr bwMode="auto">
          <a:xfrm>
            <a:off x="4953000" y="4343400"/>
            <a:ext cx="4191000" cy="2514600"/>
          </a:xfrm>
          <a:prstGeom prst="rect">
            <a:avLst/>
          </a:prstGeom>
          <a:solidFill>
            <a:srgbClr val="030201"/>
          </a:solidFill>
          <a:ln w="9525">
            <a:solidFill>
              <a:schemeClr val="tx1"/>
            </a:solidFill>
            <a:miter lim="800000"/>
            <a:headEnd/>
            <a:tailEnd/>
          </a:ln>
        </p:spPr>
        <p:txBody>
          <a:bodyPr wrap="none" anchor="ctr"/>
          <a:lstStyle/>
          <a:p>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xit" presetSubtype="0" fill="hold" grpId="0" nodeType="clickEffect">
                                  <p:stCondLst>
                                    <p:cond delay="0"/>
                                  </p:stCondLst>
                                  <p:childTnLst>
                                    <p:anim to="" calcmode="lin" valueType="num">
                                      <p:cBhvr>
                                        <p:cTn id="6" dur="1"/>
                                        <p:tgtEl>
                                          <p:spTgt spid="486408"/>
                                        </p:tgtEl>
                                        <p:attrNameLst>
                                          <p:attrName/>
                                        </p:attrNameLst>
                                      </p:cBhvr>
                                    </p:anim>
                                    <p:set>
                                      <p:cBhvr>
                                        <p:cTn id="7" dur="1" fill="hold">
                                          <p:stCondLst>
                                            <p:cond delay="0"/>
                                          </p:stCondLst>
                                        </p:cTn>
                                        <p:tgtEl>
                                          <p:spTgt spid="48640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xit" presetSubtype="0" fill="hold" grpId="0" nodeType="clickEffect">
                                  <p:stCondLst>
                                    <p:cond delay="0"/>
                                  </p:stCondLst>
                                  <p:childTnLst>
                                    <p:anim to="" calcmode="lin" valueType="num">
                                      <p:cBhvr>
                                        <p:cTn id="11" dur="1"/>
                                        <p:tgtEl>
                                          <p:spTgt spid="486409"/>
                                        </p:tgtEl>
                                        <p:attrNameLst>
                                          <p:attrName/>
                                        </p:attrNameLst>
                                      </p:cBhvr>
                                    </p:anim>
                                    <p:set>
                                      <p:cBhvr>
                                        <p:cTn id="12" dur="1" fill="hold">
                                          <p:stCondLst>
                                            <p:cond delay="0"/>
                                          </p:stCondLst>
                                        </p:cTn>
                                        <p:tgtEl>
                                          <p:spTgt spid="486409"/>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xit" presetSubtype="0" fill="hold" grpId="0" nodeType="clickEffect">
                                  <p:stCondLst>
                                    <p:cond delay="0"/>
                                  </p:stCondLst>
                                  <p:childTnLst>
                                    <p:anim to="" calcmode="lin" valueType="num">
                                      <p:cBhvr>
                                        <p:cTn id="16" dur="1"/>
                                        <p:tgtEl>
                                          <p:spTgt spid="486410"/>
                                        </p:tgtEl>
                                        <p:attrNameLst>
                                          <p:attrName/>
                                        </p:attrNameLst>
                                      </p:cBhvr>
                                    </p:anim>
                                    <p:set>
                                      <p:cBhvr>
                                        <p:cTn id="17" dur="1" fill="hold">
                                          <p:stCondLst>
                                            <p:cond delay="0"/>
                                          </p:stCondLst>
                                        </p:cTn>
                                        <p:tgtEl>
                                          <p:spTgt spid="4864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8" grpId="0" animBg="1"/>
      <p:bldP spid="486409" grpId="0" animBg="1"/>
      <p:bldP spid="4864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Do you care for people?</a:t>
            </a:r>
          </a:p>
        </p:txBody>
      </p:sp>
      <p:pic>
        <p:nvPicPr>
          <p:cNvPr id="2" name="Picture 1"/>
          <p:cNvPicPr>
            <a:picLocks noChangeAspect="1"/>
          </p:cNvPicPr>
          <p:nvPr/>
        </p:nvPicPr>
        <p:blipFill>
          <a:blip r:embed="rId3"/>
          <a:stretch>
            <a:fillRect/>
          </a:stretch>
        </p:blipFill>
        <p:spPr>
          <a:xfrm>
            <a:off x="-396553" y="1412776"/>
            <a:ext cx="9857095" cy="5544616"/>
          </a:xfrm>
          <a:prstGeom prst="rect">
            <a:avLst/>
          </a:prstGeom>
        </p:spPr>
      </p:pic>
    </p:spTree>
    <p:extLst>
      <p:ext uri="{BB962C8B-B14F-4D97-AF65-F5344CB8AC3E}">
        <p14:creationId xmlns:p14="http://schemas.microsoft.com/office/powerpoint/2010/main" val="34985302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69" name="Rectangle 2"/>
          <p:cNvSpPr>
            <a:spLocks noGrp="1" noChangeArrowheads="1"/>
          </p:cNvSpPr>
          <p:nvPr>
            <p:ph type="ctrTitle"/>
          </p:nvPr>
        </p:nvSpPr>
        <p:spPr>
          <a:xfrm>
            <a:off x="304800" y="4800600"/>
            <a:ext cx="8610600" cy="990600"/>
          </a:xfrm>
          <a:effectLst>
            <a:outerShdw blurRad="63500" dist="35907" dir="16979964" algn="ctr" rotWithShape="0">
              <a:srgbClr val="000000">
                <a:alpha val="75000"/>
              </a:srgbClr>
            </a:outerShdw>
          </a:effectLst>
        </p:spPr>
        <p:txBody>
          <a:bodyPr/>
          <a:lstStyle/>
          <a:p>
            <a:pPr eaLnBrk="1" hangingPunct="1">
              <a:defRPr/>
            </a:pPr>
            <a:r>
              <a:rPr lang="en-US" sz="3600">
                <a:latin typeface="Arial" charset="0"/>
                <a:ea typeface="ＭＳ Ｐゴシック" charset="0"/>
                <a:cs typeface="Arial" charset="0"/>
              </a:rPr>
              <a:t>God often used invasions of His people to convert the invaders!</a:t>
            </a:r>
            <a:endParaRPr lang="en-US">
              <a:latin typeface="Arial" charset="0"/>
              <a:ea typeface="ＭＳ Ｐゴシック" charset="0"/>
              <a:cs typeface="Arial" charset="0"/>
            </a:endParaRPr>
          </a:p>
        </p:txBody>
      </p:sp>
      <p:sp>
        <p:nvSpPr>
          <p:cNvPr id="589826" name="AutoShape 4"/>
          <p:cNvSpPr>
            <a:spLocks noChangeArrowheads="1"/>
          </p:cNvSpPr>
          <p:nvPr/>
        </p:nvSpPr>
        <p:spPr bwMode="auto">
          <a:xfrm rot="-5400000">
            <a:off x="533400" y="2590800"/>
            <a:ext cx="1219200" cy="1676400"/>
          </a:xfrm>
          <a:prstGeom prst="flowChartDelay">
            <a:avLst/>
          </a:prstGeom>
          <a:solidFill>
            <a:srgbClr val="800080"/>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60777" name="Text Box 9"/>
          <p:cNvSpPr txBox="1">
            <a:spLocks noChangeArrowheads="1"/>
          </p:cNvSpPr>
          <p:nvPr/>
        </p:nvSpPr>
        <p:spPr bwMode="auto">
          <a:xfrm>
            <a:off x="414338" y="2360613"/>
            <a:ext cx="1400175" cy="46037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Arial"/>
                <a:ea typeface="+mn-ea"/>
                <a:cs typeface="Arial"/>
              </a:rPr>
              <a:t>Period 1</a:t>
            </a:r>
          </a:p>
        </p:txBody>
      </p:sp>
      <p:sp>
        <p:nvSpPr>
          <p:cNvPr id="160778" name="Text Box 10"/>
          <p:cNvSpPr txBox="1">
            <a:spLocks noChangeArrowheads="1"/>
          </p:cNvSpPr>
          <p:nvPr/>
        </p:nvSpPr>
        <p:spPr bwMode="auto">
          <a:xfrm>
            <a:off x="395288" y="3198813"/>
            <a:ext cx="1400175" cy="46037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Arial"/>
                <a:ea typeface="+mn-ea"/>
                <a:cs typeface="Arial"/>
              </a:rPr>
              <a:t>Romans</a:t>
            </a:r>
          </a:p>
        </p:txBody>
      </p:sp>
      <p:sp>
        <p:nvSpPr>
          <p:cNvPr id="160779" name="Text Box 11"/>
          <p:cNvSpPr txBox="1">
            <a:spLocks noChangeArrowheads="1"/>
          </p:cNvSpPr>
          <p:nvPr/>
        </p:nvSpPr>
        <p:spPr bwMode="auto">
          <a:xfrm>
            <a:off x="1616075" y="4037013"/>
            <a:ext cx="698500" cy="46037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Arial"/>
                <a:ea typeface="+mn-ea"/>
                <a:cs typeface="Arial"/>
              </a:rPr>
              <a:t>400</a:t>
            </a:r>
          </a:p>
        </p:txBody>
      </p:sp>
      <p:sp>
        <p:nvSpPr>
          <p:cNvPr id="589830" name="AutoShape 13"/>
          <p:cNvSpPr>
            <a:spLocks noChangeArrowheads="1"/>
          </p:cNvSpPr>
          <p:nvPr/>
        </p:nvSpPr>
        <p:spPr bwMode="auto">
          <a:xfrm rot="-5400000">
            <a:off x="2209800" y="2590800"/>
            <a:ext cx="1219200" cy="1676400"/>
          </a:xfrm>
          <a:prstGeom prst="flowChartDelay">
            <a:avLst/>
          </a:prstGeom>
          <a:solidFill>
            <a:srgbClr val="800080"/>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60782" name="Text Box 14"/>
          <p:cNvSpPr txBox="1">
            <a:spLocks noChangeArrowheads="1"/>
          </p:cNvSpPr>
          <p:nvPr/>
        </p:nvSpPr>
        <p:spPr bwMode="auto">
          <a:xfrm>
            <a:off x="2090738" y="2360613"/>
            <a:ext cx="1400175" cy="46037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Arial"/>
                <a:ea typeface="+mn-ea"/>
                <a:cs typeface="Arial"/>
              </a:rPr>
              <a:t>Period 2</a:t>
            </a:r>
          </a:p>
        </p:txBody>
      </p:sp>
      <p:sp>
        <p:nvSpPr>
          <p:cNvPr id="160783" name="Text Box 15"/>
          <p:cNvSpPr txBox="1">
            <a:spLocks noChangeArrowheads="1"/>
          </p:cNvSpPr>
          <p:nvPr/>
        </p:nvSpPr>
        <p:spPr bwMode="auto">
          <a:xfrm>
            <a:off x="1931988" y="3198813"/>
            <a:ext cx="1793875" cy="46037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Arial"/>
                <a:ea typeface="+mn-ea"/>
                <a:cs typeface="Arial"/>
              </a:rPr>
              <a:t>Barbarians</a:t>
            </a:r>
          </a:p>
        </p:txBody>
      </p:sp>
      <p:sp>
        <p:nvSpPr>
          <p:cNvPr id="160784" name="Text Box 16"/>
          <p:cNvSpPr txBox="1">
            <a:spLocks noChangeArrowheads="1"/>
          </p:cNvSpPr>
          <p:nvPr/>
        </p:nvSpPr>
        <p:spPr bwMode="auto">
          <a:xfrm>
            <a:off x="3292475" y="4037013"/>
            <a:ext cx="698500" cy="46037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Arial"/>
                <a:ea typeface="+mn-ea"/>
                <a:cs typeface="Arial"/>
              </a:rPr>
              <a:t>800</a:t>
            </a:r>
          </a:p>
        </p:txBody>
      </p:sp>
      <p:sp>
        <p:nvSpPr>
          <p:cNvPr id="589834" name="AutoShape 17"/>
          <p:cNvSpPr>
            <a:spLocks noChangeArrowheads="1"/>
          </p:cNvSpPr>
          <p:nvPr/>
        </p:nvSpPr>
        <p:spPr bwMode="auto">
          <a:xfrm rot="-5400000">
            <a:off x="3886200" y="2590800"/>
            <a:ext cx="1219200" cy="1676400"/>
          </a:xfrm>
          <a:prstGeom prst="flowChartDelay">
            <a:avLst/>
          </a:prstGeom>
          <a:solidFill>
            <a:srgbClr val="800080"/>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60786" name="Text Box 18"/>
          <p:cNvSpPr txBox="1">
            <a:spLocks noChangeArrowheads="1"/>
          </p:cNvSpPr>
          <p:nvPr/>
        </p:nvSpPr>
        <p:spPr bwMode="auto">
          <a:xfrm>
            <a:off x="3767138" y="2360613"/>
            <a:ext cx="1400175" cy="46037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Arial"/>
                <a:ea typeface="+mn-ea"/>
                <a:cs typeface="Arial"/>
              </a:rPr>
              <a:t>Period 3</a:t>
            </a:r>
          </a:p>
        </p:txBody>
      </p:sp>
      <p:sp>
        <p:nvSpPr>
          <p:cNvPr id="160787" name="Text Box 19"/>
          <p:cNvSpPr txBox="1">
            <a:spLocks noChangeArrowheads="1"/>
          </p:cNvSpPr>
          <p:nvPr/>
        </p:nvSpPr>
        <p:spPr bwMode="auto">
          <a:xfrm>
            <a:off x="3814763" y="3198813"/>
            <a:ext cx="1273175" cy="46037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Arial"/>
                <a:ea typeface="+mn-ea"/>
                <a:cs typeface="Arial"/>
              </a:rPr>
              <a:t>Vikings</a:t>
            </a:r>
          </a:p>
        </p:txBody>
      </p:sp>
      <p:sp>
        <p:nvSpPr>
          <p:cNvPr id="160788" name="Text Box 20"/>
          <p:cNvSpPr txBox="1">
            <a:spLocks noChangeArrowheads="1"/>
          </p:cNvSpPr>
          <p:nvPr/>
        </p:nvSpPr>
        <p:spPr bwMode="auto">
          <a:xfrm>
            <a:off x="4883150" y="4037013"/>
            <a:ext cx="869950" cy="46037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Arial"/>
                <a:ea typeface="+mn-ea"/>
                <a:cs typeface="Arial"/>
              </a:rPr>
              <a:t>1200</a:t>
            </a:r>
          </a:p>
        </p:txBody>
      </p:sp>
      <p:sp>
        <p:nvSpPr>
          <p:cNvPr id="589838" name="AutoShape 21"/>
          <p:cNvSpPr>
            <a:spLocks noChangeArrowheads="1"/>
          </p:cNvSpPr>
          <p:nvPr/>
        </p:nvSpPr>
        <p:spPr bwMode="auto">
          <a:xfrm rot="-5400000">
            <a:off x="5562600" y="2590800"/>
            <a:ext cx="1219200" cy="1676400"/>
          </a:xfrm>
          <a:prstGeom prst="flowChartDelay">
            <a:avLst/>
          </a:prstGeom>
          <a:solidFill>
            <a:srgbClr val="800080"/>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60790" name="Text Box 22"/>
          <p:cNvSpPr txBox="1">
            <a:spLocks noChangeArrowheads="1"/>
          </p:cNvSpPr>
          <p:nvPr/>
        </p:nvSpPr>
        <p:spPr bwMode="auto">
          <a:xfrm>
            <a:off x="5443538" y="2360613"/>
            <a:ext cx="1400175" cy="46037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Arial"/>
                <a:ea typeface="+mn-ea"/>
                <a:cs typeface="Arial"/>
              </a:rPr>
              <a:t>Period 4</a:t>
            </a:r>
          </a:p>
        </p:txBody>
      </p:sp>
      <p:sp>
        <p:nvSpPr>
          <p:cNvPr id="160791" name="Text Box 23"/>
          <p:cNvSpPr txBox="1">
            <a:spLocks noChangeArrowheads="1"/>
          </p:cNvSpPr>
          <p:nvPr/>
        </p:nvSpPr>
        <p:spPr bwMode="auto">
          <a:xfrm>
            <a:off x="5348288" y="3198813"/>
            <a:ext cx="1552575" cy="46037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Arial"/>
                <a:ea typeface="+mn-ea"/>
                <a:cs typeface="Arial"/>
              </a:rPr>
              <a:t>Saracens</a:t>
            </a:r>
          </a:p>
        </p:txBody>
      </p:sp>
      <p:sp>
        <p:nvSpPr>
          <p:cNvPr id="160792" name="Text Box 24"/>
          <p:cNvSpPr txBox="1">
            <a:spLocks noChangeArrowheads="1"/>
          </p:cNvSpPr>
          <p:nvPr/>
        </p:nvSpPr>
        <p:spPr bwMode="auto">
          <a:xfrm>
            <a:off x="6559550" y="4037013"/>
            <a:ext cx="869950" cy="46037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Arial"/>
                <a:ea typeface="+mn-ea"/>
                <a:cs typeface="Arial"/>
              </a:rPr>
              <a:t>1600</a:t>
            </a:r>
          </a:p>
        </p:txBody>
      </p:sp>
      <p:sp>
        <p:nvSpPr>
          <p:cNvPr id="589842" name="AutoShape 25"/>
          <p:cNvSpPr>
            <a:spLocks noChangeArrowheads="1"/>
          </p:cNvSpPr>
          <p:nvPr/>
        </p:nvSpPr>
        <p:spPr bwMode="auto">
          <a:xfrm rot="-5400000">
            <a:off x="7239000" y="2590800"/>
            <a:ext cx="1219200" cy="1676400"/>
          </a:xfrm>
          <a:prstGeom prst="flowChartDelay">
            <a:avLst/>
          </a:prstGeom>
          <a:solidFill>
            <a:srgbClr val="800080"/>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60794" name="Text Box 26"/>
          <p:cNvSpPr txBox="1">
            <a:spLocks noChangeArrowheads="1"/>
          </p:cNvSpPr>
          <p:nvPr/>
        </p:nvSpPr>
        <p:spPr bwMode="auto">
          <a:xfrm>
            <a:off x="7119938" y="2360613"/>
            <a:ext cx="1400175" cy="46037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Arial"/>
                <a:ea typeface="+mn-ea"/>
                <a:cs typeface="Arial"/>
              </a:rPr>
              <a:t>Period 5</a:t>
            </a:r>
          </a:p>
        </p:txBody>
      </p:sp>
      <p:sp>
        <p:nvSpPr>
          <p:cNvPr id="160795" name="Text Box 27"/>
          <p:cNvSpPr txBox="1">
            <a:spLocks noChangeArrowheads="1"/>
          </p:cNvSpPr>
          <p:nvPr/>
        </p:nvSpPr>
        <p:spPr bwMode="auto">
          <a:xfrm>
            <a:off x="7145338" y="3013075"/>
            <a:ext cx="1314450" cy="831850"/>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Arial"/>
                <a:ea typeface="+mn-ea"/>
                <a:cs typeface="Arial"/>
              </a:rPr>
              <a:t>Ends of </a:t>
            </a:r>
          </a:p>
          <a:p>
            <a:pPr>
              <a:defRPr/>
            </a:pPr>
            <a:r>
              <a:rPr lang="en-US" b="1">
                <a:latin typeface="Arial"/>
                <a:ea typeface="+mn-ea"/>
                <a:cs typeface="Arial"/>
              </a:rPr>
              <a:t>Earth</a:t>
            </a:r>
          </a:p>
        </p:txBody>
      </p:sp>
      <p:sp>
        <p:nvSpPr>
          <p:cNvPr id="160796" name="Text Box 28"/>
          <p:cNvSpPr txBox="1">
            <a:spLocks noChangeArrowheads="1"/>
          </p:cNvSpPr>
          <p:nvPr/>
        </p:nvSpPr>
        <p:spPr bwMode="auto">
          <a:xfrm>
            <a:off x="8235950" y="4037013"/>
            <a:ext cx="869950" cy="46037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Arial"/>
                <a:ea typeface="+mn-ea"/>
                <a:cs typeface="Arial"/>
              </a:rPr>
              <a:t>2000</a:t>
            </a:r>
          </a:p>
        </p:txBody>
      </p:sp>
      <p:sp>
        <p:nvSpPr>
          <p:cNvPr id="589846" name="Line 12"/>
          <p:cNvSpPr>
            <a:spLocks noChangeShapeType="1"/>
          </p:cNvSpPr>
          <p:nvPr/>
        </p:nvSpPr>
        <p:spPr bwMode="auto">
          <a:xfrm>
            <a:off x="0" y="4038600"/>
            <a:ext cx="9144000" cy="0"/>
          </a:xfrm>
          <a:prstGeom prst="line">
            <a:avLst/>
          </a:prstGeom>
          <a:noFill/>
          <a:ln w="76200">
            <a:solidFill>
              <a:srgbClr val="FFFF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60797" name="Text Box 29"/>
          <p:cNvSpPr txBox="1">
            <a:spLocks noChangeArrowheads="1"/>
          </p:cNvSpPr>
          <p:nvPr/>
        </p:nvSpPr>
        <p:spPr bwMode="auto">
          <a:xfrm>
            <a:off x="142875" y="4037013"/>
            <a:ext cx="355600" cy="46037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Arial"/>
                <a:ea typeface="+mn-ea"/>
                <a:cs typeface="Arial"/>
              </a:rPr>
              <a:t>0</a:t>
            </a:r>
          </a:p>
        </p:txBody>
      </p:sp>
      <p:sp>
        <p:nvSpPr>
          <p:cNvPr id="160798" name="Text Box 30"/>
          <p:cNvSpPr txBox="1">
            <a:spLocks noChangeArrowheads="1"/>
          </p:cNvSpPr>
          <p:nvPr/>
        </p:nvSpPr>
        <p:spPr bwMode="auto">
          <a:xfrm>
            <a:off x="2555875" y="6246813"/>
            <a:ext cx="6378575" cy="460375"/>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nchor="ctr">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defRPr/>
            </a:pPr>
            <a:r>
              <a:rPr lang="en-US" dirty="0">
                <a:latin typeface="Arial"/>
                <a:cs typeface="Arial"/>
              </a:rPr>
              <a:t>Ralph Winter, </a:t>
            </a:r>
            <a:r>
              <a:rPr lang="en-US" i="1" dirty="0">
                <a:latin typeface="Arial"/>
                <a:cs typeface="Arial"/>
              </a:rPr>
              <a:t>The World Christian Movement</a:t>
            </a:r>
            <a:endParaRPr lang="en-US" dirty="0">
              <a:latin typeface="Arial"/>
              <a:cs typeface="Arial"/>
            </a:endParaRPr>
          </a:p>
        </p:txBody>
      </p:sp>
      <p:sp>
        <p:nvSpPr>
          <p:cNvPr id="2" name="Rectangle 2"/>
          <p:cNvSpPr>
            <a:spLocks noChangeArrowheads="1"/>
          </p:cNvSpPr>
          <p:nvPr/>
        </p:nvSpPr>
        <p:spPr bwMode="auto">
          <a:xfrm>
            <a:off x="304800" y="609600"/>
            <a:ext cx="8610600" cy="990600"/>
          </a:xfrm>
          <a:prstGeom prst="rect">
            <a:avLst/>
          </a:prstGeom>
          <a:noFill/>
          <a:ln w="9525">
            <a:noFill/>
            <a:miter lim="800000"/>
            <a:headEnd/>
            <a:tailEnd/>
          </a:ln>
          <a:effectLst>
            <a:outerShdw blurRad="63500" dist="35921" dir="2700000" algn="ctr" rotWithShape="0">
              <a:srgbClr val="000000">
                <a:alpha val="75000"/>
              </a:srgbClr>
            </a:outerShdw>
          </a:effectLst>
        </p:spPr>
        <p:txBody>
          <a:bodyPr anchor="ctr"/>
          <a:lstStyle/>
          <a:p>
            <a:pPr eaLnBrk="1" hangingPunct="1">
              <a:defRPr/>
            </a:pPr>
            <a:r>
              <a:rPr lang="en-US" sz="4400">
                <a:solidFill>
                  <a:srgbClr val="FFFF00"/>
                </a:solidFill>
                <a:latin typeface="Arial"/>
                <a:ea typeface="ＭＳ Ｐゴシック" charset="0"/>
                <a:cs typeface="Arial"/>
              </a:rPr>
              <a:t>Periods of Christian Expansion</a:t>
            </a:r>
            <a:endParaRPr lang="en-US" sz="4400">
              <a:solidFill>
                <a:schemeClr val="tx2"/>
              </a:solidFill>
              <a:latin typeface="Arial"/>
              <a:ea typeface="ＭＳ Ｐゴシック" charset="0"/>
              <a:cs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87778" name="Title 2"/>
          <p:cNvSpPr>
            <a:spLocks noGrp="1"/>
          </p:cNvSpPr>
          <p:nvPr>
            <p:ph type="title" idx="4294967295"/>
          </p:nvPr>
        </p:nvSpPr>
        <p:spPr>
          <a:xfrm>
            <a:off x="0" y="152400"/>
            <a:ext cx="9144000" cy="838200"/>
          </a:xfrm>
        </p:spPr>
        <p:txBody>
          <a:bodyPr/>
          <a:lstStyle/>
          <a:p>
            <a:r>
              <a:rPr lang="en-US">
                <a:solidFill>
                  <a:schemeClr val="bg1"/>
                </a:solidFill>
                <a:latin typeface="Arial" charset="0"/>
                <a:ea typeface="Osaka" charset="0"/>
                <a:cs typeface="Osaka" charset="0"/>
              </a:rPr>
              <a:t>Main Idea of Jonah 1</a:t>
            </a:r>
          </a:p>
        </p:txBody>
      </p:sp>
      <p:sp>
        <p:nvSpPr>
          <p:cNvPr id="4" name="Title 2"/>
          <p:cNvSpPr txBox="1">
            <a:spLocks/>
          </p:cNvSpPr>
          <p:nvPr/>
        </p:nvSpPr>
        <p:spPr bwMode="auto">
          <a:xfrm>
            <a:off x="0" y="1066800"/>
            <a:ext cx="9144000" cy="1981200"/>
          </a:xfrm>
          <a:prstGeom prst="rect">
            <a:avLst/>
          </a:prstGeom>
          <a:solidFill>
            <a:srgbClr val="000090"/>
          </a:solidFill>
          <a:ln w="9525">
            <a:noFill/>
            <a:miter lim="800000"/>
            <a:headEnd/>
            <a:tailEnd/>
          </a:ln>
        </p:spPr>
        <p:txBody>
          <a:bodyPr anchor="ctr"/>
          <a:lstStyle/>
          <a:p>
            <a:pPr>
              <a:defRPr/>
            </a:pPr>
            <a:r>
              <a:rPr lang="en-US" sz="6000" kern="0" dirty="0">
                <a:solidFill>
                  <a:schemeClr val="bg1"/>
                </a:solidFill>
                <a:latin typeface="+mj-lt"/>
                <a:ea typeface="+mj-ea"/>
                <a:cs typeface="+mj-cs"/>
              </a:rPr>
              <a:t>Neglecting evangelism brings consequences </a:t>
            </a:r>
          </a:p>
        </p:txBody>
      </p:sp>
      <p:sp>
        <p:nvSpPr>
          <p:cNvPr id="5" name="Title 2"/>
          <p:cNvSpPr txBox="1">
            <a:spLocks/>
          </p:cNvSpPr>
          <p:nvPr/>
        </p:nvSpPr>
        <p:spPr bwMode="auto">
          <a:xfrm>
            <a:off x="1524000" y="3276600"/>
            <a:ext cx="6400800" cy="3276600"/>
          </a:xfrm>
          <a:prstGeom prst="rect">
            <a:avLst/>
          </a:prstGeom>
          <a:noFill/>
          <a:ln w="9525">
            <a:noFill/>
            <a:miter lim="800000"/>
            <a:headEnd/>
            <a:tailEnd/>
          </a:ln>
        </p:spPr>
        <p:txBody>
          <a:bodyPr anchor="ctr"/>
          <a:lstStyle/>
          <a:p>
            <a:pPr>
              <a:defRPr/>
            </a:pPr>
            <a:r>
              <a:rPr lang="en-US" sz="4400" i="1" kern="0" dirty="0">
                <a:solidFill>
                  <a:schemeClr val="bg1"/>
                </a:solidFill>
                <a:latin typeface="+mj-lt"/>
                <a:ea typeface="+mj-ea"/>
                <a:cs typeface="+mj-cs"/>
              </a:rPr>
              <a:t>God still uses means today to show us His seriousness about evangelism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ctrTitle" idx="4294967295"/>
          </p:nvPr>
        </p:nvSpPr>
        <p:spPr>
          <a:xfrm>
            <a:off x="838200" y="838200"/>
            <a:ext cx="7620000" cy="2590800"/>
          </a:xfrm>
        </p:spPr>
        <p:txBody>
          <a:bodyPr/>
          <a:lstStyle/>
          <a:p>
            <a:pPr eaLnBrk="1" hangingPunct="1">
              <a:defRPr/>
            </a:pPr>
            <a:r>
              <a:rPr lang="en-US" sz="5400" b="1" dirty="0">
                <a:ea typeface="+mj-ea"/>
              </a:rPr>
              <a:t>The Ten Million Dollar Question</a:t>
            </a:r>
          </a:p>
        </p:txBody>
      </p:sp>
      <p:sp>
        <p:nvSpPr>
          <p:cNvPr id="623618" name="AutoShape 5"/>
          <p:cNvSpPr>
            <a:spLocks noChangeArrowheads="1"/>
          </p:cNvSpPr>
          <p:nvPr/>
        </p:nvSpPr>
        <p:spPr bwMode="auto">
          <a:xfrm>
            <a:off x="0" y="533400"/>
            <a:ext cx="9144000" cy="6324600"/>
          </a:xfrm>
          <a:prstGeom prst="flowChartMerge">
            <a:avLst/>
          </a:prstGeom>
          <a:gradFill rotWithShape="0">
            <a:gsLst>
              <a:gs pos="0">
                <a:srgbClr val="3B003B"/>
              </a:gs>
              <a:gs pos="100000">
                <a:srgbClr val="800080"/>
              </a:gs>
            </a:gsLst>
            <a:lin ang="5400000" scaled="1"/>
          </a:gradFill>
          <a:ln w="9525">
            <a:solidFill>
              <a:schemeClr val="tx1"/>
            </a:solidFill>
            <a:miter lim="800000"/>
            <a:headEnd/>
            <a:tailEnd/>
          </a:ln>
        </p:spPr>
        <p:txBody>
          <a:bodyPr wrap="none" anchor="ctr"/>
          <a:lstStyle/>
          <a:p>
            <a:endParaRPr lang="en-US">
              <a:solidFill>
                <a:srgbClr val="000000"/>
              </a:solidFill>
              <a:ea typeface="MS Pゴシック" charset="0"/>
              <a:cs typeface="MS Pゴシック" charset="0"/>
            </a:endParaRPr>
          </a:p>
        </p:txBody>
      </p:sp>
      <p:sp>
        <p:nvSpPr>
          <p:cNvPr id="623619" name="WordArt 4"/>
          <p:cNvSpPr>
            <a:spLocks noChangeArrowheads="1" noChangeShapeType="1" noTextEdit="1"/>
          </p:cNvSpPr>
          <p:nvPr/>
        </p:nvSpPr>
        <p:spPr bwMode="auto">
          <a:xfrm>
            <a:off x="647700" y="1143000"/>
            <a:ext cx="7848600" cy="2228850"/>
          </a:xfrm>
          <a:prstGeom prst="rect">
            <a:avLst/>
          </a:prstGeom>
        </p:spPr>
        <p:txBody>
          <a:bodyPr wrap="none" fromWordArt="1">
            <a:prstTxWarp prst="textPlain">
              <a:avLst>
                <a:gd name="adj" fmla="val 50000"/>
              </a:avLst>
            </a:prstTxWarp>
          </a:bodyPr>
          <a:lstStyle/>
          <a:p>
            <a:r>
              <a:rPr lang="en-US" sz="3600" kern="10">
                <a:ln w="12700">
                  <a:solidFill>
                    <a:srgbClr val="3333CC"/>
                  </a:solidFill>
                  <a:round/>
                  <a:headEnd/>
                  <a:tailEnd/>
                </a:ln>
                <a:solidFill>
                  <a:srgbClr val="B2B2B2">
                    <a:alpha val="50195"/>
                  </a:srgbClr>
                </a:solidFill>
                <a:effectLst>
                  <a:outerShdw blurRad="63500" dist="45791" dir="2021404" algn="ctr" rotWithShape="0">
                    <a:srgbClr val="9999FF"/>
                  </a:outerShdw>
                </a:effectLst>
                <a:latin typeface="Arial Black"/>
                <a:ea typeface="Arial Black"/>
                <a:cs typeface="Arial Black"/>
              </a:rPr>
              <a:t>The Ten Million Dollar Question</a:t>
            </a:r>
          </a:p>
        </p:txBody>
      </p:sp>
      <p:sp>
        <p:nvSpPr>
          <p:cNvPr id="6" name="Rectangle 3"/>
          <p:cNvSpPr txBox="1">
            <a:spLocks noChangeArrowheads="1"/>
          </p:cNvSpPr>
          <p:nvPr/>
        </p:nvSpPr>
        <p:spPr bwMode="auto">
          <a:xfrm>
            <a:off x="0" y="3789363"/>
            <a:ext cx="9144000" cy="2286000"/>
          </a:xfrm>
          <a:prstGeom prst="rect">
            <a:avLst/>
          </a:prstGeom>
          <a:noFill/>
          <a:ln w="9525">
            <a:noFill/>
            <a:miter lim="800000"/>
            <a:headEnd/>
            <a:tailEnd/>
          </a:ln>
          <a:effectLst/>
        </p:spPr>
        <p:txBody>
          <a:bodyPr/>
          <a:lstStyle/>
          <a:p>
            <a:pPr eaLnBrk="1" hangingPunct="1">
              <a:spcBef>
                <a:spcPct val="20000"/>
              </a:spcBef>
              <a:buSzPct val="85000"/>
              <a:buFont typeface="Wingdings" pitchFamily="-128" charset="0"/>
              <a:buNone/>
              <a:defRPr/>
            </a:pPr>
            <a:r>
              <a:rPr lang="en-US" sz="6000" b="1" kern="0" dirty="0">
                <a:solidFill>
                  <a:srgbClr val="FFFFFF"/>
                </a:solidFill>
                <a:effectLst>
                  <a:glow rad="254000">
                    <a:srgbClr val="000000">
                      <a:alpha val="75000"/>
                    </a:srgbClr>
                  </a:glow>
                  <a:outerShdw dist="88900" dir="2700000" algn="tl" rotWithShape="0">
                    <a:srgbClr val="000000"/>
                  </a:outerShdw>
                </a:effectLst>
                <a:latin typeface="Century Gothic"/>
                <a:ea typeface="MS Pゴシック"/>
                <a:cs typeface="MS Pゴシック"/>
              </a:rPr>
              <a:t>How should we respond to God</a:t>
            </a:r>
            <a:r>
              <a:rPr lang="mr-IN" sz="6000" b="1" kern="0" dirty="0">
                <a:solidFill>
                  <a:srgbClr val="FFFFFF"/>
                </a:solidFill>
                <a:effectLst>
                  <a:glow rad="254000">
                    <a:srgbClr val="000000">
                      <a:alpha val="75000"/>
                    </a:srgbClr>
                  </a:glow>
                  <a:outerShdw dist="88900" dir="2700000" algn="tl" rotWithShape="0">
                    <a:srgbClr val="000000"/>
                  </a:outerShdw>
                </a:effectLst>
                <a:latin typeface="Century Gothic"/>
                <a:ea typeface="MS Pゴシック"/>
                <a:cs typeface="MS Pゴシック"/>
              </a:rPr>
              <a:t>'</a:t>
            </a:r>
            <a:r>
              <a:rPr lang="en-US" sz="6000" b="1" kern="0" dirty="0">
                <a:solidFill>
                  <a:srgbClr val="FFFFFF"/>
                </a:solidFill>
                <a:effectLst>
                  <a:glow rad="254000">
                    <a:srgbClr val="000000">
                      <a:alpha val="75000"/>
                    </a:srgbClr>
                  </a:glow>
                  <a:outerShdw dist="88900" dir="2700000" algn="tl" rotWithShape="0">
                    <a:srgbClr val="000000"/>
                  </a:outerShdw>
                </a:effectLst>
                <a:latin typeface="Century Gothic"/>
                <a:ea typeface="MS Pゴシック"/>
                <a:cs typeface="MS Pゴシック"/>
              </a:rPr>
              <a:t>s goodness despite our sin?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pic>
        <p:nvPicPr>
          <p:cNvPr id="605186" name="Picture 1" descr="jonah getting swallowed.tif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296" y="0"/>
            <a:ext cx="9123363" cy="68785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07" name="Rectangle 3"/>
          <p:cNvSpPr>
            <a:spLocks noGrp="1" noChangeArrowheads="1"/>
          </p:cNvSpPr>
          <p:nvPr>
            <p:ph type="title" idx="4294967295"/>
          </p:nvPr>
        </p:nvSpPr>
        <p:spPr>
          <a:xfrm>
            <a:off x="0" y="3744913"/>
            <a:ext cx="9144000" cy="3068637"/>
          </a:xfrm>
          <a:effectLst/>
        </p:spPr>
        <p:txBody>
          <a:bodyPr/>
          <a:lstStyle/>
          <a:p>
            <a:pPr eaLnBrk="1" hangingPunct="1">
              <a:defRPr/>
            </a:pPr>
            <a:r>
              <a:rPr lang="mr-IN" altLang="ja-JP" sz="8000" b="1" dirty="0">
                <a:solidFill>
                  <a:srgbClr val="FFFFFF"/>
                </a:solidFill>
                <a:effectLst>
                  <a:outerShdw blurRad="38100" dist="38100" dir="2700000" algn="tl">
                    <a:srgbClr val="000000">
                      <a:alpha val="43137"/>
                    </a:srgbClr>
                  </a:outerShdw>
                </a:effectLst>
                <a:latin typeface="Arial"/>
                <a:ea typeface="Osaka" charset="0"/>
                <a:cs typeface="Arial"/>
              </a:rPr>
              <a:t>"</a:t>
            </a:r>
            <a:r>
              <a:rPr lang="en-US" sz="8000" b="1" dirty="0">
                <a:solidFill>
                  <a:srgbClr val="FFFFFF"/>
                </a:solidFill>
                <a:effectLst>
                  <a:outerShdw blurRad="38100" dist="38100" dir="2700000" algn="tl">
                    <a:srgbClr val="000000">
                      <a:alpha val="43137"/>
                    </a:srgbClr>
                  </a:outerShdw>
                </a:effectLst>
                <a:latin typeface="Arial"/>
                <a:ea typeface="Osaka" charset="0"/>
                <a:cs typeface="Arial"/>
              </a:rPr>
              <a:t>Lo!</a:t>
            </a:r>
            <a:r>
              <a:rPr lang="mr-IN" altLang="ja-JP" sz="8000" b="1" dirty="0">
                <a:solidFill>
                  <a:srgbClr val="FFFFFF"/>
                </a:solidFill>
                <a:effectLst>
                  <a:outerShdw blurRad="38100" dist="38100" dir="2700000" algn="tl">
                    <a:srgbClr val="000000">
                      <a:alpha val="43137"/>
                    </a:srgbClr>
                  </a:outerShdw>
                </a:effectLst>
                <a:latin typeface="Arial"/>
                <a:ea typeface="Osaka" charset="0"/>
                <a:cs typeface="Arial"/>
              </a:rPr>
              <a:t>"</a:t>
            </a:r>
            <a:r>
              <a:rPr lang="en-US" sz="8000" b="1" dirty="0">
                <a:solidFill>
                  <a:srgbClr val="FFFFFF"/>
                </a:solidFill>
                <a:effectLst>
                  <a:outerShdw blurRad="38100" dist="38100" dir="2700000" algn="tl">
                    <a:srgbClr val="000000">
                      <a:alpha val="43137"/>
                    </a:srgbClr>
                  </a:outerShdw>
                </a:effectLst>
                <a:latin typeface="Arial"/>
                <a:ea typeface="Osaka" charset="0"/>
                <a:cs typeface="Arial"/>
              </a:rPr>
              <a:t> Jonah 2</a:t>
            </a:r>
            <a:endParaRPr lang="en-US" sz="8000" b="1" dirty="0">
              <a:effectLst>
                <a:outerShdw blurRad="38100" dist="38100" dir="2700000" algn="tl">
                  <a:srgbClr val="000000">
                    <a:alpha val="43137"/>
                  </a:srgbClr>
                </a:outerShdw>
              </a:effectLst>
              <a:latin typeface="Arial"/>
              <a:ea typeface="Osaka" charset="0"/>
              <a:cs typeface="Arial"/>
            </a:endParaRPr>
          </a:p>
        </p:txBody>
      </p:sp>
      <p:sp>
        <p:nvSpPr>
          <p:cNvPr id="7" name="Rectangle 3"/>
          <p:cNvSpPr txBox="1">
            <a:spLocks noChangeArrowheads="1"/>
          </p:cNvSpPr>
          <p:nvPr/>
        </p:nvSpPr>
        <p:spPr bwMode="auto">
          <a:xfrm>
            <a:off x="0" y="-51792"/>
            <a:ext cx="9144000" cy="26642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eaLnBrk="1" hangingPunct="1">
              <a:defRPr/>
            </a:pPr>
            <a:r>
              <a:rPr lang="en-US" altLang="ja-JP" sz="4800" b="1" i="1" dirty="0">
                <a:solidFill>
                  <a:srgbClr val="FFFF00"/>
                </a:solidFill>
                <a:effectLst>
                  <a:glow rad="355600">
                    <a:schemeClr val="tx1"/>
                  </a:glow>
                </a:effectLst>
                <a:latin typeface="Arial"/>
                <a:ea typeface="Osaka" charset="0"/>
                <a:cs typeface="Arial"/>
              </a:rPr>
              <a:t>Thank</a:t>
            </a:r>
            <a:r>
              <a:rPr lang="en-US" altLang="ja-JP" sz="4800" b="1" i="1" dirty="0">
                <a:solidFill>
                  <a:srgbClr val="FFFFFF"/>
                </a:solidFill>
                <a:effectLst>
                  <a:glow rad="355600">
                    <a:schemeClr val="tx1"/>
                  </a:glow>
                </a:effectLst>
                <a:latin typeface="Arial"/>
                <a:ea typeface="Osaka" charset="0"/>
                <a:cs typeface="Arial"/>
              </a:rPr>
              <a:t> God for His compassion on you—despite your sin.</a:t>
            </a:r>
            <a:endParaRPr lang="en-US" sz="4800" b="1" i="1" dirty="0">
              <a:effectLst>
                <a:glow rad="355600">
                  <a:schemeClr val="tx1"/>
                </a:glow>
              </a:effectLst>
              <a:latin typeface="Arial"/>
              <a:ea typeface="Osaka" charset="0"/>
              <a:cs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7233"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4344988"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1842" name="Rectangle 2"/>
          <p:cNvSpPr>
            <a:spLocks noGrp="1" noChangeArrowheads="1"/>
          </p:cNvSpPr>
          <p:nvPr>
            <p:ph type="title" idx="4294967295"/>
          </p:nvPr>
        </p:nvSpPr>
        <p:spPr>
          <a:xfrm>
            <a:off x="381000" y="381000"/>
            <a:ext cx="3276600" cy="914400"/>
          </a:xfrm>
        </p:spPr>
        <p:txBody>
          <a:bodyPr/>
          <a:lstStyle/>
          <a:p>
            <a:pPr eaLnBrk="1" hangingPunct="1">
              <a:defRPr/>
            </a:pPr>
            <a:r>
              <a:rPr kumimoji="1" lang="en-US" b="1" dirty="0"/>
              <a:t>Huge Fish?</a:t>
            </a:r>
          </a:p>
        </p:txBody>
      </p:sp>
      <p:pic>
        <p:nvPicPr>
          <p:cNvPr id="607235"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l="3017" r="8434"/>
          <a:stretch>
            <a:fillRect/>
          </a:stretch>
        </p:blipFill>
        <p:spPr bwMode="auto">
          <a:xfrm>
            <a:off x="4343400" y="-152400"/>
            <a:ext cx="48006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1848" name="Rectangle 8"/>
          <p:cNvSpPr>
            <a:spLocks noChangeArrowheads="1"/>
          </p:cNvSpPr>
          <p:nvPr/>
        </p:nvSpPr>
        <p:spPr bwMode="auto">
          <a:xfrm>
            <a:off x="4343400" y="419100"/>
            <a:ext cx="3352800" cy="838200"/>
          </a:xfrm>
          <a:prstGeom prst="rect">
            <a:avLst/>
          </a:prstGeom>
          <a:noFill/>
          <a:ln w="9525">
            <a:noFill/>
            <a:miter lim="800000"/>
            <a:headEnd/>
            <a:tailEnd/>
          </a:ln>
          <a:effectLst>
            <a:outerShdw blurRad="50800" dist="25399" dir="2700000" algn="ctr" rotWithShape="0">
              <a:srgbClr val="030201">
                <a:alpha val="99962"/>
              </a:srgbClr>
            </a:outerShdw>
          </a:effectLst>
        </p:spPr>
        <p:txBody>
          <a:bodyPr anchor="ctr"/>
          <a:lstStyle/>
          <a:p>
            <a:pPr algn="l">
              <a:defRPr/>
            </a:pPr>
            <a:r>
              <a:rPr kumimoji="1" lang="en-US" sz="4400" b="1">
                <a:solidFill>
                  <a:srgbClr val="FFFFFF"/>
                </a:solidFill>
                <a:latin typeface="Times New Roman" pitchFamily="-128" charset="0"/>
                <a:ea typeface="Osaka"/>
                <a:cs typeface="Osaka"/>
              </a:rPr>
              <a:t>or Whale?</a:t>
            </a:r>
          </a:p>
        </p:txBody>
      </p:sp>
      <p:sp>
        <p:nvSpPr>
          <p:cNvPr id="291843" name="Rectangle 3"/>
          <p:cNvSpPr>
            <a:spLocks noChangeArrowheads="1"/>
          </p:cNvSpPr>
          <p:nvPr/>
        </p:nvSpPr>
        <p:spPr bwMode="auto">
          <a:xfrm>
            <a:off x="2286000" y="1905000"/>
            <a:ext cx="4419600" cy="1600200"/>
          </a:xfrm>
          <a:prstGeom prst="rect">
            <a:avLst/>
          </a:prstGeom>
          <a:solidFill>
            <a:schemeClr val="tx2"/>
          </a:solidFill>
          <a:ln>
            <a:noFill/>
          </a:ln>
          <a:effectLst>
            <a:outerShdw blurRad="50800" dist="12699" dir="5100221" algn="ctr" rotWithShape="0">
              <a:srgbClr val="FFFFFF">
                <a:alpha val="75000"/>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spcBef>
                <a:spcPct val="20000"/>
              </a:spcBef>
              <a:buFont typeface="Times" pitchFamily="-112" charset="0"/>
              <a:buNone/>
              <a:defRPr/>
            </a:pPr>
            <a:r>
              <a:rPr kumimoji="1" lang="en-US" sz="4000" b="1" kern="0" dirty="0">
                <a:solidFill>
                  <a:srgbClr val="FFFFFF"/>
                </a:solidFill>
                <a:latin typeface="Trebuchet MS"/>
                <a:ea typeface="Osaka"/>
                <a:cs typeface="Osaka"/>
              </a:rPr>
              <a:t>The Bible:</a:t>
            </a:r>
          </a:p>
          <a:p>
            <a:pPr marL="342900" indent="-342900" eaLnBrk="1" hangingPunct="1">
              <a:spcBef>
                <a:spcPct val="20000"/>
              </a:spcBef>
              <a:buFont typeface="Times" pitchFamily="-112" charset="0"/>
              <a:buNone/>
              <a:defRPr/>
            </a:pPr>
            <a:r>
              <a:rPr kumimoji="1" lang="en-US" sz="4000" b="1" kern="0" dirty="0">
                <a:solidFill>
                  <a:srgbClr val="FFFFFF"/>
                </a:solidFill>
                <a:latin typeface="Trebuchet MS"/>
                <a:ea typeface="Osaka"/>
                <a:cs typeface="Osaka"/>
              </a:rPr>
              <a:t>Dag (</a:t>
            </a:r>
            <a:r>
              <a:rPr kumimoji="1" lang="mr-IN" sz="4000" b="1" kern="0" dirty="0">
                <a:solidFill>
                  <a:srgbClr val="FFFFFF"/>
                </a:solidFill>
                <a:latin typeface="Trebuchet MS"/>
                <a:ea typeface="Osaka"/>
                <a:cs typeface="Osaka"/>
              </a:rPr>
              <a:t>"</a:t>
            </a:r>
            <a:r>
              <a:rPr kumimoji="1" lang="en-US" sz="4000" b="1" kern="0" dirty="0">
                <a:solidFill>
                  <a:srgbClr val="FFFFFF"/>
                </a:solidFill>
                <a:latin typeface="Trebuchet MS"/>
                <a:ea typeface="Osaka"/>
                <a:cs typeface="Osaka"/>
              </a:rPr>
              <a:t>fish</a:t>
            </a:r>
            <a:r>
              <a:rPr kumimoji="1" lang="mr-IN" sz="4000" b="1" kern="0" dirty="0">
                <a:solidFill>
                  <a:srgbClr val="FFFFFF"/>
                </a:solidFill>
                <a:latin typeface="Trebuchet MS"/>
                <a:ea typeface="Osaka"/>
                <a:cs typeface="Osaka"/>
              </a:rPr>
              <a:t>"</a:t>
            </a:r>
            <a:r>
              <a:rPr kumimoji="1" lang="en-US" sz="4000" b="1" kern="0" dirty="0">
                <a:solidFill>
                  <a:srgbClr val="FFFFFF"/>
                </a:solidFill>
                <a:latin typeface="Trebuchet MS"/>
                <a:ea typeface="Osaka"/>
                <a:cs typeface="Osaka"/>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91843">
                                            <p:bg/>
                                          </p:spTgt>
                                        </p:tgtEl>
                                        <p:attrNameLst>
                                          <p:attrName>style.visibility</p:attrName>
                                        </p:attrNameLst>
                                      </p:cBhvr>
                                      <p:to>
                                        <p:strVal val="visible"/>
                                      </p:to>
                                    </p:set>
                                    <p:animEffect transition="in" filter="fade">
                                      <p:cBhvr>
                                        <p:cTn id="7" dur="2000"/>
                                        <p:tgtEl>
                                          <p:spTgt spid="291843">
                                            <p:bg/>
                                          </p:spTgt>
                                        </p:tgtEl>
                                      </p:cBhvr>
                                    </p:animEffect>
                                    <p:anim calcmode="lin" valueType="num">
                                      <p:cBhvr>
                                        <p:cTn id="8" dur="2000" fill="hold"/>
                                        <p:tgtEl>
                                          <p:spTgt spid="291843">
                                            <p:bg/>
                                          </p:spTgt>
                                        </p:tgtEl>
                                        <p:attrNameLst>
                                          <p:attrName>style.rotation</p:attrName>
                                        </p:attrNameLst>
                                      </p:cBhvr>
                                      <p:tavLst>
                                        <p:tav tm="0">
                                          <p:val>
                                            <p:fltVal val="720"/>
                                          </p:val>
                                        </p:tav>
                                        <p:tav tm="100000">
                                          <p:val>
                                            <p:fltVal val="0"/>
                                          </p:val>
                                        </p:tav>
                                      </p:tavLst>
                                    </p:anim>
                                    <p:anim calcmode="lin" valueType="num">
                                      <p:cBhvr>
                                        <p:cTn id="9" dur="2000" fill="hold"/>
                                        <p:tgtEl>
                                          <p:spTgt spid="291843">
                                            <p:bg/>
                                          </p:spTgt>
                                        </p:tgtEl>
                                        <p:attrNameLst>
                                          <p:attrName>ppt_h</p:attrName>
                                        </p:attrNameLst>
                                      </p:cBhvr>
                                      <p:tavLst>
                                        <p:tav tm="0">
                                          <p:val>
                                            <p:fltVal val="0"/>
                                          </p:val>
                                        </p:tav>
                                        <p:tav tm="100000">
                                          <p:val>
                                            <p:strVal val="#ppt_h"/>
                                          </p:val>
                                        </p:tav>
                                      </p:tavLst>
                                    </p:anim>
                                    <p:anim calcmode="lin" valueType="num">
                                      <p:cBhvr>
                                        <p:cTn id="10" dur="2000" fill="hold"/>
                                        <p:tgtEl>
                                          <p:spTgt spid="291843">
                                            <p:bg/>
                                          </p:spTgt>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291843">
                                            <p:txEl>
                                              <p:pRg st="0" end="0"/>
                                            </p:txEl>
                                          </p:spTgt>
                                        </p:tgtEl>
                                        <p:attrNameLst>
                                          <p:attrName>style.visibility</p:attrName>
                                        </p:attrNameLst>
                                      </p:cBhvr>
                                      <p:to>
                                        <p:strVal val="visible"/>
                                      </p:to>
                                    </p:set>
                                    <p:animEffect transition="in" filter="fade">
                                      <p:cBhvr>
                                        <p:cTn id="13" dur="2000"/>
                                        <p:tgtEl>
                                          <p:spTgt spid="291843">
                                            <p:txEl>
                                              <p:pRg st="0" end="0"/>
                                            </p:txEl>
                                          </p:spTgt>
                                        </p:tgtEl>
                                      </p:cBhvr>
                                    </p:animEffect>
                                    <p:anim calcmode="lin" valueType="num">
                                      <p:cBhvr>
                                        <p:cTn id="14" dur="2000" fill="hold"/>
                                        <p:tgtEl>
                                          <p:spTgt spid="291843">
                                            <p:txEl>
                                              <p:pRg st="0" end="0"/>
                                            </p:txEl>
                                          </p:spTgt>
                                        </p:tgtEl>
                                        <p:attrNameLst>
                                          <p:attrName>style.rotation</p:attrName>
                                        </p:attrNameLst>
                                      </p:cBhvr>
                                      <p:tavLst>
                                        <p:tav tm="0">
                                          <p:val>
                                            <p:fltVal val="720"/>
                                          </p:val>
                                        </p:tav>
                                        <p:tav tm="100000">
                                          <p:val>
                                            <p:fltVal val="0"/>
                                          </p:val>
                                        </p:tav>
                                      </p:tavLst>
                                    </p:anim>
                                    <p:anim calcmode="lin" valueType="num">
                                      <p:cBhvr>
                                        <p:cTn id="15" dur="2000" fill="hold"/>
                                        <p:tgtEl>
                                          <p:spTgt spid="291843">
                                            <p:txEl>
                                              <p:pRg st="0" end="0"/>
                                            </p:txEl>
                                          </p:spTgt>
                                        </p:tgtEl>
                                        <p:attrNameLst>
                                          <p:attrName>ppt_h</p:attrName>
                                        </p:attrNameLst>
                                      </p:cBhvr>
                                      <p:tavLst>
                                        <p:tav tm="0">
                                          <p:val>
                                            <p:fltVal val="0"/>
                                          </p:val>
                                        </p:tav>
                                        <p:tav tm="100000">
                                          <p:val>
                                            <p:strVal val="#ppt_h"/>
                                          </p:val>
                                        </p:tav>
                                      </p:tavLst>
                                    </p:anim>
                                    <p:anim calcmode="lin" valueType="num">
                                      <p:cBhvr>
                                        <p:cTn id="16" dur="2000" fill="hold"/>
                                        <p:tgtEl>
                                          <p:spTgt spid="291843">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5" presetClass="entr" presetSubtype="0" fill="hold" grpId="0" nodeType="clickEffect">
                                  <p:stCondLst>
                                    <p:cond delay="0"/>
                                  </p:stCondLst>
                                  <p:childTnLst>
                                    <p:set>
                                      <p:cBhvr>
                                        <p:cTn id="20" dur="1" fill="hold">
                                          <p:stCondLst>
                                            <p:cond delay="0"/>
                                          </p:stCondLst>
                                        </p:cTn>
                                        <p:tgtEl>
                                          <p:spTgt spid="291843">
                                            <p:txEl>
                                              <p:pRg st="1" end="1"/>
                                            </p:txEl>
                                          </p:spTgt>
                                        </p:tgtEl>
                                        <p:attrNameLst>
                                          <p:attrName>style.visibility</p:attrName>
                                        </p:attrNameLst>
                                      </p:cBhvr>
                                      <p:to>
                                        <p:strVal val="visible"/>
                                      </p:to>
                                    </p:set>
                                    <p:animEffect transition="in" filter="fade">
                                      <p:cBhvr>
                                        <p:cTn id="21" dur="2000"/>
                                        <p:tgtEl>
                                          <p:spTgt spid="291843">
                                            <p:txEl>
                                              <p:pRg st="1" end="1"/>
                                            </p:txEl>
                                          </p:spTgt>
                                        </p:tgtEl>
                                      </p:cBhvr>
                                    </p:animEffect>
                                    <p:anim calcmode="lin" valueType="num">
                                      <p:cBhvr>
                                        <p:cTn id="22" dur="2000" fill="hold"/>
                                        <p:tgtEl>
                                          <p:spTgt spid="291843">
                                            <p:txEl>
                                              <p:pRg st="1" end="1"/>
                                            </p:txEl>
                                          </p:spTgt>
                                        </p:tgtEl>
                                        <p:attrNameLst>
                                          <p:attrName>style.rotation</p:attrName>
                                        </p:attrNameLst>
                                      </p:cBhvr>
                                      <p:tavLst>
                                        <p:tav tm="0">
                                          <p:val>
                                            <p:fltVal val="720"/>
                                          </p:val>
                                        </p:tav>
                                        <p:tav tm="100000">
                                          <p:val>
                                            <p:fltVal val="0"/>
                                          </p:val>
                                        </p:tav>
                                      </p:tavLst>
                                    </p:anim>
                                    <p:anim calcmode="lin" valueType="num">
                                      <p:cBhvr>
                                        <p:cTn id="23" dur="2000" fill="hold"/>
                                        <p:tgtEl>
                                          <p:spTgt spid="291843">
                                            <p:txEl>
                                              <p:pRg st="1" end="1"/>
                                            </p:txEl>
                                          </p:spTgt>
                                        </p:tgtEl>
                                        <p:attrNameLst>
                                          <p:attrName>ppt_h</p:attrName>
                                        </p:attrNameLst>
                                      </p:cBhvr>
                                      <p:tavLst>
                                        <p:tav tm="0">
                                          <p:val>
                                            <p:fltVal val="0"/>
                                          </p:val>
                                        </p:tav>
                                        <p:tav tm="100000">
                                          <p:val>
                                            <p:strVal val="#ppt_h"/>
                                          </p:val>
                                        </p:tav>
                                      </p:tavLst>
                                    </p:anim>
                                    <p:anim calcmode="lin" valueType="num">
                                      <p:cBhvr>
                                        <p:cTn id="24" dur="2000" fill="hold"/>
                                        <p:tgtEl>
                                          <p:spTgt spid="291843">
                                            <p:txEl>
                                              <p:pRg st="1" end="1"/>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3" grpId="0"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pic>
        <p:nvPicPr>
          <p:cNvPr id="609282"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68538" y="12700"/>
            <a:ext cx="6870700"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0"/>
            <a:ext cx="4284663" cy="836613"/>
          </a:xfrm>
          <a:solidFill>
            <a:schemeClr val="tx1"/>
          </a:solidFill>
          <a:effectLst/>
        </p:spPr>
        <p:txBody>
          <a:bodyPr/>
          <a:lstStyle/>
          <a:p>
            <a:pPr>
              <a:defRPr/>
            </a:pPr>
            <a:r>
              <a:rPr lang="en-US" dirty="0">
                <a:solidFill>
                  <a:schemeClr val="bg1">
                    <a:lumMod val="20000"/>
                    <a:lumOff val="80000"/>
                  </a:schemeClr>
                </a:solidFill>
              </a:rPr>
              <a:t>Inside the Fish</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2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0"/>
            <a:ext cx="4284663" cy="836613"/>
          </a:xfrm>
          <a:solidFill>
            <a:schemeClr val="tx1"/>
          </a:solidFill>
          <a:effectLst/>
        </p:spPr>
        <p:txBody>
          <a:bodyPr/>
          <a:lstStyle/>
          <a:p>
            <a:pPr>
              <a:defRPr/>
            </a:pPr>
            <a:r>
              <a:rPr lang="en-US" dirty="0">
                <a:solidFill>
                  <a:schemeClr val="bg1">
                    <a:lumMod val="20000"/>
                    <a:lumOff val="80000"/>
                  </a:schemeClr>
                </a:solidFill>
              </a:rPr>
              <a:t>Inside the Fish</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2057400" cy="1143000"/>
          </a:xfrm>
        </p:spPr>
        <p:txBody>
          <a:bodyPr/>
          <a:lstStyle/>
          <a:p>
            <a:pPr>
              <a:defRPr/>
            </a:pPr>
            <a:r>
              <a:rPr lang="en-US" dirty="0">
                <a:ea typeface="ＭＳ Ｐゴシック" pitchFamily="-112" charset="-128"/>
                <a:cs typeface="ＭＳ Ｐゴシック" pitchFamily="-112" charset="-128"/>
              </a:rPr>
              <a:t>Black</a:t>
            </a:r>
          </a:p>
        </p:txBody>
      </p:sp>
      <p:sp>
        <p:nvSpPr>
          <p:cNvPr id="613378"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ＭＳ Ｐゴシック" charset="0"/>
              <a:cs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1" name="Picture 4" descr="Jonah and the Whal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7313" y="-242888"/>
            <a:ext cx="9417051" cy="7272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6" name="Rectangle 2"/>
          <p:cNvSpPr>
            <a:spLocks noGrp="1" noChangeArrowheads="1"/>
          </p:cNvSpPr>
          <p:nvPr>
            <p:ph type="ctrTitle" idx="4294967295"/>
          </p:nvPr>
        </p:nvSpPr>
        <p:spPr>
          <a:xfrm>
            <a:off x="685800" y="44450"/>
            <a:ext cx="7772400" cy="2209800"/>
          </a:xfrm>
        </p:spPr>
        <p:txBody>
          <a:bodyPr anchor="b" anchorCtr="1"/>
          <a:lstStyle/>
          <a:p>
            <a:pPr algn="ctr" eaLnBrk="1" hangingPunct="1">
              <a:defRPr/>
            </a:pPr>
            <a:r>
              <a:rPr lang="en-US" sz="4800" b="1" dirty="0"/>
              <a:t>Jonah </a:t>
            </a:r>
            <a:r>
              <a:rPr lang="en-US" sz="4800" b="1" dirty="0">
                <a:solidFill>
                  <a:srgbClr val="FFFF00"/>
                </a:solidFill>
              </a:rPr>
              <a:t>thanked</a:t>
            </a:r>
            <a:r>
              <a:rPr lang="en-US" sz="4800" b="1" dirty="0"/>
              <a:t> God for delivering him from drowning (1:17–2:10)</a:t>
            </a:r>
            <a:endParaRPr lang="en-US" sz="4000" dirty="0"/>
          </a:p>
        </p:txBody>
      </p:sp>
      <p:sp>
        <p:nvSpPr>
          <p:cNvPr id="257027" name="Rectangle 3"/>
          <p:cNvSpPr>
            <a:spLocks noChangeArrowheads="1"/>
          </p:cNvSpPr>
          <p:nvPr/>
        </p:nvSpPr>
        <p:spPr bwMode="auto">
          <a:xfrm>
            <a:off x="2749550" y="4149725"/>
            <a:ext cx="6400800" cy="763588"/>
          </a:xfrm>
          <a:prstGeom prst="rect">
            <a:avLst/>
          </a:prstGeom>
          <a:noFill/>
          <a:ln>
            <a:noFill/>
          </a:ln>
          <a:effectLst>
            <a:outerShdw blurRad="68580" dist="25399" dir="2700000" algn="ctr" rotWithShape="0">
              <a:srgbClr val="000000">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20000"/>
              </a:spcBef>
              <a:buClr>
                <a:srgbClr val="FFCC00"/>
              </a:buClr>
              <a:buSzPct val="120000"/>
              <a:defRPr/>
            </a:pPr>
            <a:r>
              <a:rPr lang="en-US" sz="4000" b="1" kern="0" dirty="0" err="1">
                <a:solidFill>
                  <a:srgbClr val="FFFFFF"/>
                </a:solidFill>
                <a:latin typeface="Arial"/>
                <a:ea typeface="ＭＳ Ｐゴシック" pitchFamily="-112" charset="-128"/>
                <a:cs typeface="ＭＳ Ｐゴシック" pitchFamily="-112" charset="-128"/>
              </a:rPr>
              <a:t>Wouldn</a:t>
            </a:r>
            <a:r>
              <a:rPr lang="mr-IN" sz="4000" b="1" kern="0" dirty="0">
                <a:solidFill>
                  <a:srgbClr val="FFFFFF"/>
                </a:solidFill>
                <a:latin typeface="Arial"/>
                <a:ea typeface="ＭＳ Ｐゴシック" pitchFamily="-112" charset="-128"/>
                <a:cs typeface="ＭＳ Ｐゴシック" pitchFamily="-112" charset="-128"/>
              </a:rPr>
              <a:t>'</a:t>
            </a:r>
            <a:r>
              <a:rPr lang="en-US" sz="4000" b="1" kern="0" dirty="0">
                <a:solidFill>
                  <a:srgbClr val="FFFFFF"/>
                </a:solidFill>
                <a:latin typeface="Arial"/>
                <a:ea typeface="ＭＳ Ｐゴシック" pitchFamily="-112" charset="-128"/>
                <a:cs typeface="ＭＳ Ｐゴシック" pitchFamily="-112" charset="-128"/>
              </a:rPr>
              <a:t>t you?</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ＭＳ Ｐゴシック" charset="0"/>
              <a:cs typeface="ＭＳ Ｐゴシック" charset="0"/>
            </a:endParaRPr>
          </a:p>
        </p:txBody>
      </p:sp>
      <p:sp>
        <p:nvSpPr>
          <p:cNvPr id="3" name="Title 2"/>
          <p:cNvSpPr>
            <a:spLocks noGrp="1"/>
          </p:cNvSpPr>
          <p:nvPr>
            <p:ph type="title" idx="4294967295"/>
          </p:nvPr>
        </p:nvSpPr>
        <p:spPr>
          <a:xfrm>
            <a:off x="0" y="549275"/>
            <a:ext cx="9144000" cy="1844675"/>
          </a:xfrm>
        </p:spPr>
        <p:txBody>
          <a:bodyPr/>
          <a:lstStyle/>
          <a:p>
            <a:pPr algn="ctr">
              <a:defRPr/>
            </a:pPr>
            <a:r>
              <a:rPr lang="en-US" sz="6600" b="1" dirty="0">
                <a:ea typeface="ＭＳ Ｐゴシック" pitchFamily="-112" charset="-128"/>
                <a:cs typeface="ＭＳ Ｐゴシック" pitchFamily="-112" charset="-128"/>
              </a:rPr>
              <a:t>Judgment?</a:t>
            </a:r>
          </a:p>
        </p:txBody>
      </p:sp>
      <p:sp>
        <p:nvSpPr>
          <p:cNvPr id="4" name="Title 2"/>
          <p:cNvSpPr txBox="1">
            <a:spLocks/>
          </p:cNvSpPr>
          <p:nvPr/>
        </p:nvSpPr>
        <p:spPr bwMode="auto">
          <a:xfrm rot="20483687">
            <a:off x="-30163" y="2924175"/>
            <a:ext cx="9144001" cy="1846263"/>
          </a:xfrm>
          <a:prstGeom prst="rect">
            <a:avLst/>
          </a:prstGeom>
          <a:noFill/>
          <a:ln w="9525">
            <a:noFill/>
            <a:miter lim="800000"/>
            <a:headEnd/>
            <a:tailEnd/>
          </a:ln>
          <a:effectLst>
            <a:outerShdw blurRad="63500" dist="38099" dir="2700000" algn="ctr" rotWithShape="0">
              <a:srgbClr val="000000">
                <a:alpha val="75000"/>
              </a:srgbClr>
            </a:outerShdw>
          </a:effectLst>
        </p:spPr>
        <p:txBody>
          <a:bodyPr anchor="ct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6pPr>
            <a:lvl7pPr marL="9144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7pPr>
            <a:lvl8pPr marL="13716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8pPr>
            <a:lvl9pPr marL="18288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9pPr>
          </a:lstStyle>
          <a:p>
            <a:pPr algn="ctr">
              <a:defRPr/>
            </a:pPr>
            <a:r>
              <a:rPr lang="en-US" sz="11500" b="1" dirty="0">
                <a:solidFill>
                  <a:srgbClr val="FFFF00"/>
                </a:solidFill>
                <a:latin typeface="Arial"/>
                <a:ea typeface="ＭＳ Ｐゴシック" pitchFamily="-112" charset="-128"/>
                <a:cs typeface="ＭＳ Ｐゴシック" pitchFamily="-112" charset="-128"/>
              </a:rPr>
              <a:t>Deliverance!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7544" y="2204864"/>
            <a:ext cx="6667500" cy="4432300"/>
          </a:xfrm>
          <a:prstGeom prst="rect">
            <a:avLst/>
          </a:prstGeom>
        </p:spPr>
      </p:pic>
      <p:sp>
        <p:nvSpPr>
          <p:cNvPr id="900098" name="Rectangle 2"/>
          <p:cNvSpPr>
            <a:spLocks noGrp="1" noChangeArrowheads="1"/>
          </p:cNvSpPr>
          <p:nvPr>
            <p:ph type="ctrTitle"/>
          </p:nvPr>
        </p:nvSpPr>
        <p:spPr>
          <a:xfrm>
            <a:off x="0" y="232008"/>
            <a:ext cx="9144000" cy="283695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want us to respond to </a:t>
            </a:r>
            <a:r>
              <a:rPr lang="en-US" sz="5400" b="1" dirty="0">
                <a:solidFill>
                  <a:srgbClr val="FFFF00"/>
                </a:solidFill>
                <a:effectLst>
                  <a:glow rad="127000">
                    <a:schemeClr val="tx1"/>
                  </a:glow>
                </a:effectLst>
                <a:latin typeface="Arial" charset="0"/>
                <a:ea typeface="ＭＳ Ｐゴシック" charset="0"/>
                <a:cs typeface="ＭＳ Ｐゴシック" charset="0"/>
              </a:rPr>
              <a:t>unresponsive</a:t>
            </a:r>
            <a:r>
              <a:rPr lang="en-US" sz="5400" b="1" dirty="0">
                <a:effectLst>
                  <a:glow rad="127000">
                    <a:schemeClr val="tx1"/>
                  </a:glow>
                </a:effectLst>
                <a:latin typeface="Arial" charset="0"/>
                <a:ea typeface="ＭＳ Ｐゴシック" charset="0"/>
                <a:cs typeface="ＭＳ Ｐゴシック" charset="0"/>
              </a:rPr>
              <a:t> people?</a:t>
            </a:r>
          </a:p>
        </p:txBody>
      </p:sp>
    </p:spTree>
    <p:extLst>
      <p:ext uri="{BB962C8B-B14F-4D97-AF65-F5344CB8AC3E}">
        <p14:creationId xmlns:p14="http://schemas.microsoft.com/office/powerpoint/2010/main" val="38866738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idx="4294967295"/>
          </p:nvPr>
        </p:nvSpPr>
        <p:spPr>
          <a:xfrm>
            <a:off x="4643438" y="-26988"/>
            <a:ext cx="4537075" cy="1679576"/>
          </a:xfrm>
          <a:solidFill>
            <a:srgbClr val="000000"/>
          </a:solidFill>
        </p:spPr>
        <p:txBody>
          <a:bodyPr/>
          <a:lstStyle/>
          <a:p>
            <a:pPr eaLnBrk="1" hangingPunct="1">
              <a:defRPr/>
            </a:pPr>
            <a:r>
              <a:rPr kumimoji="1" lang="en-US" sz="4800" b="1" dirty="0">
                <a:solidFill>
                  <a:srgbClr val="F5F5F2"/>
                </a:solidFill>
                <a:ea typeface="+mj-ea"/>
              </a:rPr>
              <a:t>Thanksgiving Psalm</a:t>
            </a:r>
          </a:p>
        </p:txBody>
      </p:sp>
      <p:sp>
        <p:nvSpPr>
          <p:cNvPr id="6" name="Date Placeholder 3"/>
          <p:cNvSpPr txBox="1">
            <a:spLocks noGrp="1"/>
          </p:cNvSpPr>
          <p:nvPr/>
        </p:nvSpPr>
        <p:spPr bwMode="auto">
          <a:xfrm>
            <a:off x="685800" y="6248400"/>
            <a:ext cx="1905000" cy="457200"/>
          </a:xfrm>
          <a:prstGeom prst="rect">
            <a:avLst/>
          </a:prstGeom>
          <a:noFill/>
          <a:ln>
            <a:miter lim="800000"/>
            <a:headEnd/>
            <a:tailEnd/>
          </a:ln>
          <a:effectLst>
            <a:outerShdw blurRad="50800" dist="25399" dir="2700000" algn="ctr" rotWithShape="0">
              <a:srgbClr val="FFFFFF">
                <a:alpha val="99962"/>
              </a:srgbClr>
            </a:outerShdw>
          </a:effectLst>
        </p:spPr>
        <p:txBody>
          <a:bodyPr/>
          <a:lstStyle/>
          <a:p>
            <a:pPr algn="l">
              <a:defRPr/>
            </a:pPr>
            <a:endParaRPr lang="en-US" sz="1400">
              <a:solidFill>
                <a:srgbClr val="000000"/>
              </a:solidFill>
              <a:latin typeface="Century Gothic" pitchFamily="-112" charset="0"/>
              <a:ea typeface="MS Pゴシック"/>
              <a:cs typeface="MS Pゴシック"/>
            </a:endParaRPr>
          </a:p>
        </p:txBody>
      </p:sp>
      <p:pic>
        <p:nvPicPr>
          <p:cNvPr id="627715"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815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9798" name="Rectangle 6"/>
          <p:cNvSpPr>
            <a:spLocks noChangeArrowheads="1"/>
          </p:cNvSpPr>
          <p:nvPr/>
        </p:nvSpPr>
        <p:spPr bwMode="auto">
          <a:xfrm>
            <a:off x="0" y="6172200"/>
            <a:ext cx="1905000" cy="685800"/>
          </a:xfrm>
          <a:prstGeom prst="rect">
            <a:avLst/>
          </a:prstGeom>
          <a:noFill/>
          <a:ln w="9525">
            <a:noFill/>
            <a:miter lim="800000"/>
            <a:headEnd/>
            <a:tailEnd/>
          </a:ln>
          <a:effectLst>
            <a:outerShdw blurRad="50800" dist="25399" dir="2700000" algn="ctr" rotWithShape="0">
              <a:srgbClr val="FFFFFF">
                <a:alpha val="99962"/>
              </a:srgbClr>
            </a:outerShdw>
          </a:effectLst>
        </p:spPr>
        <p:txBody>
          <a:bodyPr/>
          <a:lstStyle/>
          <a:p>
            <a:pPr algn="l">
              <a:defRPr/>
            </a:pPr>
            <a:r>
              <a:rPr kumimoji="1" lang="en-US" b="1">
                <a:solidFill>
                  <a:srgbClr val="000000"/>
                </a:solidFill>
                <a:latin typeface="Times New Roman" pitchFamily="-128" charset="0"/>
                <a:ea typeface="MS Pゴシック"/>
                <a:cs typeface="MS Pゴシック"/>
              </a:rPr>
              <a:t>Jonah 2</a:t>
            </a:r>
          </a:p>
        </p:txBody>
      </p:sp>
      <p:sp>
        <p:nvSpPr>
          <p:cNvPr id="289795" name="Rectangle 3"/>
          <p:cNvSpPr>
            <a:spLocks noChangeArrowheads="1"/>
          </p:cNvSpPr>
          <p:nvPr/>
        </p:nvSpPr>
        <p:spPr bwMode="auto">
          <a:xfrm>
            <a:off x="4716016" y="2286000"/>
            <a:ext cx="4427984" cy="3200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spcBef>
                <a:spcPct val="20000"/>
              </a:spcBef>
              <a:buSzPct val="85000"/>
              <a:buFont typeface="Wingdings" pitchFamily="-112" charset="2"/>
              <a:buNone/>
              <a:defRPr/>
            </a:pPr>
            <a:r>
              <a:rPr kumimoji="1" lang="en-US" sz="4400" b="1" kern="0" dirty="0">
                <a:solidFill>
                  <a:srgbClr val="FFFF00"/>
                </a:solidFill>
                <a:effectLst>
                  <a:glow rad="254000">
                    <a:srgbClr val="0194C6">
                      <a:lumMod val="75000"/>
                      <a:alpha val="98000"/>
                    </a:srgbClr>
                  </a:glow>
                </a:effectLst>
                <a:latin typeface="Century Gothic"/>
                <a:ea typeface="MS Pゴシック"/>
                <a:cs typeface="MS Pゴシック"/>
              </a:rPr>
              <a:t>Prayer (1-2)</a:t>
            </a:r>
          </a:p>
          <a:p>
            <a:pPr marL="342900" indent="-342900" eaLnBrk="1" hangingPunct="1">
              <a:spcBef>
                <a:spcPct val="20000"/>
              </a:spcBef>
              <a:buSzPct val="85000"/>
              <a:buFont typeface="Wingdings" pitchFamily="-112" charset="2"/>
              <a:buNone/>
              <a:defRPr/>
            </a:pPr>
            <a:r>
              <a:rPr kumimoji="1" lang="en-US" sz="4400" b="1" kern="0" dirty="0">
                <a:solidFill>
                  <a:srgbClr val="FFFF00"/>
                </a:solidFill>
                <a:effectLst>
                  <a:glow rad="254000">
                    <a:srgbClr val="0194C6">
                      <a:lumMod val="75000"/>
                      <a:alpha val="98000"/>
                    </a:srgbClr>
                  </a:glow>
                </a:effectLst>
                <a:latin typeface="Century Gothic"/>
                <a:ea typeface="MS Pゴシック"/>
                <a:cs typeface="MS Pゴシック"/>
              </a:rPr>
              <a:t>Lament (3-7)</a:t>
            </a:r>
          </a:p>
          <a:p>
            <a:pPr marL="342900" indent="-342900" eaLnBrk="1" hangingPunct="1">
              <a:spcBef>
                <a:spcPct val="20000"/>
              </a:spcBef>
              <a:buSzPct val="85000"/>
              <a:buFont typeface="Wingdings" pitchFamily="-112" charset="2"/>
              <a:buNone/>
              <a:defRPr/>
            </a:pPr>
            <a:r>
              <a:rPr kumimoji="1" lang="en-US" sz="4400" b="1" kern="0" dirty="0">
                <a:solidFill>
                  <a:srgbClr val="FFFF00"/>
                </a:solidFill>
                <a:effectLst>
                  <a:glow rad="254000">
                    <a:srgbClr val="0194C6">
                      <a:lumMod val="75000"/>
                      <a:alpha val="98000"/>
                    </a:srgbClr>
                  </a:glow>
                </a:effectLst>
                <a:latin typeface="Century Gothic"/>
                <a:ea typeface="MS Pゴシック"/>
                <a:cs typeface="MS Pゴシック"/>
              </a:rPr>
              <a:t>Vow (8-9)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txBox="1">
            <a:spLocks noGrp="1"/>
          </p:cNvSpPr>
          <p:nvPr/>
        </p:nvSpPr>
        <p:spPr bwMode="auto">
          <a:xfrm>
            <a:off x="685800" y="6248400"/>
            <a:ext cx="1905000" cy="457200"/>
          </a:xfrm>
          <a:prstGeom prst="rect">
            <a:avLst/>
          </a:prstGeom>
          <a:noFill/>
          <a:ln>
            <a:miter lim="800000"/>
            <a:headEnd/>
            <a:tailEnd/>
          </a:ln>
          <a:effectLst>
            <a:outerShdw blurRad="50800" dist="25399" dir="2700000" algn="ctr" rotWithShape="0">
              <a:srgbClr val="FFFFFF">
                <a:alpha val="99962"/>
              </a:srgbClr>
            </a:outerShdw>
          </a:effectLst>
        </p:spPr>
        <p:txBody>
          <a:bodyPr/>
          <a:lstStyle/>
          <a:p>
            <a:pPr algn="l">
              <a:defRPr/>
            </a:pPr>
            <a:endParaRPr lang="en-US" sz="1400">
              <a:solidFill>
                <a:srgbClr val="000000"/>
              </a:solidFill>
              <a:latin typeface="Century Gothic" pitchFamily="-112" charset="0"/>
              <a:ea typeface="MS Pゴシック"/>
              <a:cs typeface="MS Pゴシック"/>
            </a:endParaRPr>
          </a:p>
        </p:txBody>
      </p:sp>
      <p:sp>
        <p:nvSpPr>
          <p:cNvPr id="289794" name="Rectangle 2"/>
          <p:cNvSpPr>
            <a:spLocks noGrp="1" noChangeArrowheads="1"/>
          </p:cNvSpPr>
          <p:nvPr>
            <p:ph type="title" idx="4294967295"/>
          </p:nvPr>
        </p:nvSpPr>
        <p:spPr>
          <a:xfrm>
            <a:off x="4643438" y="0"/>
            <a:ext cx="4500562" cy="1628775"/>
          </a:xfrm>
          <a:solidFill>
            <a:srgbClr val="000000"/>
          </a:solidFill>
        </p:spPr>
        <p:txBody>
          <a:bodyPr/>
          <a:lstStyle/>
          <a:p>
            <a:pPr eaLnBrk="1" hangingPunct="1">
              <a:defRPr/>
            </a:pPr>
            <a:r>
              <a:rPr kumimoji="1" lang="en-US" sz="4800" b="1" dirty="0">
                <a:solidFill>
                  <a:srgbClr val="F5F5F2"/>
                </a:solidFill>
                <a:ea typeface="+mj-ea"/>
              </a:rPr>
              <a:t>Thanksgiving Psalm</a:t>
            </a:r>
          </a:p>
        </p:txBody>
      </p:sp>
      <p:pic>
        <p:nvPicPr>
          <p:cNvPr id="62976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815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9798" name="Rectangle 6"/>
          <p:cNvSpPr>
            <a:spLocks noChangeArrowheads="1"/>
          </p:cNvSpPr>
          <p:nvPr/>
        </p:nvSpPr>
        <p:spPr bwMode="auto">
          <a:xfrm>
            <a:off x="0" y="6172200"/>
            <a:ext cx="1905000" cy="685800"/>
          </a:xfrm>
          <a:prstGeom prst="rect">
            <a:avLst/>
          </a:prstGeom>
          <a:noFill/>
          <a:ln w="9525">
            <a:noFill/>
            <a:miter lim="800000"/>
            <a:headEnd/>
            <a:tailEnd/>
          </a:ln>
          <a:effectLst>
            <a:outerShdw blurRad="50800" dist="25399" dir="2700000" algn="ctr" rotWithShape="0">
              <a:srgbClr val="FFFFFF">
                <a:alpha val="99962"/>
              </a:srgbClr>
            </a:outerShdw>
          </a:effectLst>
        </p:spPr>
        <p:txBody>
          <a:bodyPr/>
          <a:lstStyle/>
          <a:p>
            <a:pPr algn="l">
              <a:defRPr/>
            </a:pPr>
            <a:r>
              <a:rPr kumimoji="1" lang="en-US" b="1">
                <a:solidFill>
                  <a:srgbClr val="000000"/>
                </a:solidFill>
                <a:latin typeface="Times New Roman" pitchFamily="-128" charset="0"/>
                <a:ea typeface="MS Pゴシック"/>
                <a:cs typeface="MS Pゴシック"/>
              </a:rPr>
              <a:t>Jonah 2</a:t>
            </a:r>
          </a:p>
        </p:txBody>
      </p:sp>
      <p:sp>
        <p:nvSpPr>
          <p:cNvPr id="289795" name="Rectangle 3"/>
          <p:cNvSpPr>
            <a:spLocks noChangeArrowheads="1"/>
          </p:cNvSpPr>
          <p:nvPr/>
        </p:nvSpPr>
        <p:spPr bwMode="auto">
          <a:xfrm>
            <a:off x="4716016" y="1872208"/>
            <a:ext cx="4427984" cy="498579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spcBef>
                <a:spcPct val="20000"/>
              </a:spcBef>
              <a:buSzPct val="85000"/>
              <a:buFont typeface="Wingdings" pitchFamily="-112" charset="2"/>
              <a:buNone/>
              <a:defRPr/>
            </a:pPr>
            <a:r>
              <a:rPr kumimoji="1" lang="en-US" sz="4400" b="1" kern="0" dirty="0">
                <a:solidFill>
                  <a:srgbClr val="FFFF00"/>
                </a:solidFill>
                <a:effectLst>
                  <a:glow rad="254000">
                    <a:srgbClr val="0194C6">
                      <a:lumMod val="75000"/>
                      <a:alpha val="98000"/>
                    </a:srgbClr>
                  </a:glow>
                </a:effectLst>
                <a:latin typeface="Century Gothic"/>
                <a:ea typeface="MS Pゴシック"/>
                <a:cs typeface="MS Pゴシック"/>
              </a:rPr>
              <a:t>Prayer (1-2)</a:t>
            </a:r>
          </a:p>
          <a:p>
            <a:pPr marL="342900" indent="-342900" eaLnBrk="1" hangingPunct="1">
              <a:spcBef>
                <a:spcPct val="20000"/>
              </a:spcBef>
              <a:buSzPct val="85000"/>
              <a:buFont typeface="Wingdings" pitchFamily="-112" charset="2"/>
              <a:buNone/>
              <a:defRPr/>
            </a:pPr>
            <a:endParaRPr kumimoji="1" lang="en-US" sz="4400" b="1" kern="0" dirty="0">
              <a:solidFill>
                <a:srgbClr val="FFFFFF"/>
              </a:solidFill>
              <a:effectLst>
                <a:glow rad="254000">
                  <a:srgbClr val="0194C6">
                    <a:lumMod val="75000"/>
                    <a:alpha val="98000"/>
                  </a:srgbClr>
                </a:glow>
              </a:effectLst>
              <a:latin typeface="Century Gothic"/>
              <a:ea typeface="MS Pゴシック"/>
              <a:cs typeface="MS Pゴシック"/>
            </a:endParaRPr>
          </a:p>
          <a:p>
            <a:pPr marL="342900" indent="-342900" eaLnBrk="1" hangingPunct="1">
              <a:spcBef>
                <a:spcPct val="20000"/>
              </a:spcBef>
              <a:buSzPct val="85000"/>
              <a:buFont typeface="Wingdings" pitchFamily="-112" charset="2"/>
              <a:buNone/>
              <a:defRPr/>
            </a:pPr>
            <a:r>
              <a:rPr kumimoji="1" lang="mr-IN" altLang="ja-JP" sz="4400" b="1" kern="0" dirty="0">
                <a:solidFill>
                  <a:srgbClr val="FFFFFF"/>
                </a:solidFill>
                <a:effectLst>
                  <a:glow rad="254000">
                    <a:srgbClr val="0194C6">
                      <a:lumMod val="75000"/>
                      <a:alpha val="98000"/>
                    </a:srgbClr>
                  </a:glow>
                </a:effectLst>
                <a:latin typeface="Century Gothic"/>
                <a:ea typeface="MS Pゴシック"/>
                <a:cs typeface="MS Pゴシック"/>
              </a:rPr>
              <a:t>"</a:t>
            </a:r>
            <a:r>
              <a:rPr kumimoji="1" lang="en-US" sz="4400" b="1" kern="0" dirty="0">
                <a:solidFill>
                  <a:srgbClr val="FFFFFF"/>
                </a:solidFill>
                <a:effectLst>
                  <a:glow rad="254000">
                    <a:srgbClr val="0194C6">
                      <a:lumMod val="75000"/>
                      <a:alpha val="98000"/>
                    </a:srgbClr>
                  </a:glow>
                </a:effectLst>
                <a:latin typeface="Century Gothic"/>
                <a:ea typeface="MS Pゴシック"/>
                <a:cs typeface="MS Pゴシック"/>
              </a:rPr>
              <a:t>In my distress I called to the L</a:t>
            </a:r>
            <a:r>
              <a:rPr kumimoji="1" lang="en-US" sz="4000" b="1" kern="0" dirty="0">
                <a:solidFill>
                  <a:srgbClr val="FFFFFF"/>
                </a:solidFill>
                <a:effectLst>
                  <a:glow rad="254000">
                    <a:srgbClr val="0194C6">
                      <a:lumMod val="75000"/>
                      <a:alpha val="98000"/>
                    </a:srgbClr>
                  </a:glow>
                </a:effectLst>
                <a:latin typeface="Century Gothic"/>
                <a:ea typeface="MS Pゴシック"/>
                <a:cs typeface="MS Pゴシック"/>
              </a:rPr>
              <a:t>ORD</a:t>
            </a:r>
            <a:r>
              <a:rPr kumimoji="1" lang="en-US" sz="4400" b="1" kern="0" dirty="0">
                <a:solidFill>
                  <a:srgbClr val="FFFFFF"/>
                </a:solidFill>
                <a:effectLst>
                  <a:glow rad="254000">
                    <a:srgbClr val="0194C6">
                      <a:lumMod val="75000"/>
                      <a:alpha val="98000"/>
                    </a:srgbClr>
                  </a:glow>
                </a:effectLst>
                <a:latin typeface="Century Gothic"/>
                <a:ea typeface="MS Pゴシック"/>
                <a:cs typeface="MS Pゴシック"/>
              </a:rPr>
              <a:t> and he answered me…</a:t>
            </a:r>
            <a:r>
              <a:rPr kumimoji="1" lang="mr-IN" altLang="ja-JP" sz="4400" b="1" kern="0" dirty="0">
                <a:solidFill>
                  <a:srgbClr val="FFFFFF"/>
                </a:solidFill>
                <a:effectLst>
                  <a:glow rad="254000">
                    <a:srgbClr val="0194C6">
                      <a:lumMod val="75000"/>
                      <a:alpha val="98000"/>
                    </a:srgbClr>
                  </a:glow>
                </a:effectLst>
                <a:latin typeface="Century Gothic"/>
                <a:ea typeface="MS Pゴシック"/>
                <a:cs typeface="MS Pゴシック"/>
              </a:rPr>
              <a:t>"</a:t>
            </a:r>
            <a:endParaRPr kumimoji="1" lang="en-US" sz="4400" b="1" kern="0" dirty="0">
              <a:solidFill>
                <a:srgbClr val="FFFFFF"/>
              </a:solidFill>
              <a:effectLst>
                <a:glow rad="254000">
                  <a:srgbClr val="0194C6">
                    <a:lumMod val="75000"/>
                    <a:alpha val="98000"/>
                  </a:srgbClr>
                </a:glow>
              </a:effectLst>
              <a:latin typeface="Century Gothic"/>
              <a:ea typeface="MS Pゴシック"/>
              <a:cs typeface="MS Pゴシック"/>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txBox="1">
            <a:spLocks noGrp="1"/>
          </p:cNvSpPr>
          <p:nvPr/>
        </p:nvSpPr>
        <p:spPr bwMode="auto">
          <a:xfrm>
            <a:off x="685800" y="6248400"/>
            <a:ext cx="1905000" cy="457200"/>
          </a:xfrm>
          <a:prstGeom prst="rect">
            <a:avLst/>
          </a:prstGeom>
          <a:noFill/>
          <a:ln>
            <a:miter lim="800000"/>
            <a:headEnd/>
            <a:tailEnd/>
          </a:ln>
          <a:effectLst>
            <a:outerShdw blurRad="50800" dist="25399" dir="2700000" algn="ctr" rotWithShape="0">
              <a:srgbClr val="FFFFFF">
                <a:alpha val="99962"/>
              </a:srgbClr>
            </a:outerShdw>
          </a:effectLst>
        </p:spPr>
        <p:txBody>
          <a:bodyPr/>
          <a:lstStyle/>
          <a:p>
            <a:pPr algn="l">
              <a:defRPr/>
            </a:pPr>
            <a:endParaRPr lang="en-US" sz="1400">
              <a:solidFill>
                <a:srgbClr val="000000"/>
              </a:solidFill>
              <a:latin typeface="Century Gothic" pitchFamily="-112" charset="0"/>
              <a:ea typeface="MS Pゴシック"/>
              <a:cs typeface="MS Pゴシック"/>
            </a:endParaRPr>
          </a:p>
        </p:txBody>
      </p:sp>
      <p:sp>
        <p:nvSpPr>
          <p:cNvPr id="289794" name="Rectangle 2"/>
          <p:cNvSpPr>
            <a:spLocks noGrp="1" noChangeArrowheads="1"/>
          </p:cNvSpPr>
          <p:nvPr>
            <p:ph type="title" idx="4294967295"/>
          </p:nvPr>
        </p:nvSpPr>
        <p:spPr>
          <a:xfrm>
            <a:off x="4643438" y="0"/>
            <a:ext cx="4500562" cy="1557338"/>
          </a:xfrm>
          <a:solidFill>
            <a:srgbClr val="000000"/>
          </a:solidFill>
        </p:spPr>
        <p:txBody>
          <a:bodyPr/>
          <a:lstStyle/>
          <a:p>
            <a:pPr eaLnBrk="1" hangingPunct="1">
              <a:defRPr/>
            </a:pPr>
            <a:r>
              <a:rPr kumimoji="1" lang="en-US" sz="4800" b="1">
                <a:solidFill>
                  <a:srgbClr val="F5F5F2"/>
                </a:solidFill>
                <a:ea typeface="+mj-ea"/>
              </a:rPr>
              <a:t>Thanksgiving Psalm</a:t>
            </a:r>
          </a:p>
        </p:txBody>
      </p:sp>
      <p:pic>
        <p:nvPicPr>
          <p:cNvPr id="63181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815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9798" name="Rectangle 6"/>
          <p:cNvSpPr>
            <a:spLocks noChangeArrowheads="1"/>
          </p:cNvSpPr>
          <p:nvPr/>
        </p:nvSpPr>
        <p:spPr bwMode="auto">
          <a:xfrm>
            <a:off x="0" y="6172200"/>
            <a:ext cx="1905000" cy="685800"/>
          </a:xfrm>
          <a:prstGeom prst="rect">
            <a:avLst/>
          </a:prstGeom>
          <a:noFill/>
          <a:ln w="9525">
            <a:noFill/>
            <a:miter lim="800000"/>
            <a:headEnd/>
            <a:tailEnd/>
          </a:ln>
          <a:effectLst>
            <a:outerShdw blurRad="50800" dist="25399" dir="2700000" algn="ctr" rotWithShape="0">
              <a:srgbClr val="FFFFFF">
                <a:alpha val="99962"/>
              </a:srgbClr>
            </a:outerShdw>
          </a:effectLst>
        </p:spPr>
        <p:txBody>
          <a:bodyPr/>
          <a:lstStyle/>
          <a:p>
            <a:pPr algn="l">
              <a:defRPr/>
            </a:pPr>
            <a:r>
              <a:rPr kumimoji="1" lang="en-US" b="1">
                <a:solidFill>
                  <a:srgbClr val="000000"/>
                </a:solidFill>
                <a:latin typeface="Times New Roman" pitchFamily="-128" charset="0"/>
                <a:ea typeface="MS Pゴシック"/>
                <a:cs typeface="MS Pゴシック"/>
              </a:rPr>
              <a:t>Jonah 2</a:t>
            </a:r>
          </a:p>
        </p:txBody>
      </p:sp>
      <p:sp>
        <p:nvSpPr>
          <p:cNvPr id="289795" name="Rectangle 3"/>
          <p:cNvSpPr>
            <a:spLocks noChangeArrowheads="1"/>
          </p:cNvSpPr>
          <p:nvPr/>
        </p:nvSpPr>
        <p:spPr bwMode="auto">
          <a:xfrm>
            <a:off x="4788024" y="1556792"/>
            <a:ext cx="4355976" cy="53012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spcBef>
                <a:spcPct val="20000"/>
              </a:spcBef>
              <a:buSzPct val="85000"/>
              <a:buFont typeface="Wingdings" pitchFamily="-112" charset="2"/>
              <a:buNone/>
              <a:defRPr/>
            </a:pPr>
            <a:r>
              <a:rPr kumimoji="1" lang="en-US" sz="4400" b="1" kern="0" dirty="0">
                <a:solidFill>
                  <a:srgbClr val="FFFFFF"/>
                </a:solidFill>
                <a:effectLst>
                  <a:glow rad="254000">
                    <a:srgbClr val="0194C6">
                      <a:lumMod val="75000"/>
                      <a:alpha val="98000"/>
                    </a:srgbClr>
                  </a:glow>
                </a:effectLst>
                <a:latin typeface="Century Gothic"/>
                <a:ea typeface="MS Pゴシック"/>
                <a:cs typeface="MS Pゴシック"/>
              </a:rPr>
              <a:t>Prayer (1-2)</a:t>
            </a:r>
          </a:p>
          <a:p>
            <a:pPr marL="342900" indent="-342900" eaLnBrk="1" hangingPunct="1">
              <a:spcBef>
                <a:spcPct val="20000"/>
              </a:spcBef>
              <a:buSzPct val="85000"/>
              <a:buFont typeface="Wingdings" pitchFamily="-112" charset="2"/>
              <a:buNone/>
              <a:defRPr/>
            </a:pPr>
            <a:r>
              <a:rPr kumimoji="1" lang="en-US" sz="4400" b="1" kern="0" dirty="0">
                <a:solidFill>
                  <a:srgbClr val="FFFF00"/>
                </a:solidFill>
                <a:effectLst>
                  <a:glow rad="254000">
                    <a:srgbClr val="0194C6">
                      <a:lumMod val="75000"/>
                      <a:alpha val="98000"/>
                    </a:srgbClr>
                  </a:glow>
                </a:effectLst>
                <a:latin typeface="Century Gothic"/>
                <a:ea typeface="MS Pゴシック"/>
                <a:cs typeface="MS Pゴシック"/>
              </a:rPr>
              <a:t>Lament (3-7)</a:t>
            </a:r>
          </a:p>
          <a:p>
            <a:pPr marL="342900" indent="-342900" eaLnBrk="1" hangingPunct="1">
              <a:spcBef>
                <a:spcPct val="20000"/>
              </a:spcBef>
              <a:buSzPct val="85000"/>
              <a:buFont typeface="Wingdings" pitchFamily="-112" charset="2"/>
              <a:buNone/>
              <a:defRPr/>
            </a:pPr>
            <a:endParaRPr kumimoji="1" lang="en-US" sz="4400" b="1" kern="0" dirty="0">
              <a:solidFill>
                <a:srgbClr val="FFFFFF"/>
              </a:solidFill>
              <a:effectLst>
                <a:glow rad="254000">
                  <a:srgbClr val="0194C6">
                    <a:lumMod val="75000"/>
                    <a:alpha val="98000"/>
                  </a:srgbClr>
                </a:glow>
              </a:effectLst>
              <a:latin typeface="Century Gothic"/>
              <a:ea typeface="MS Pゴシック"/>
              <a:cs typeface="MS Pゴシック"/>
            </a:endParaRPr>
          </a:p>
          <a:p>
            <a:pPr marL="342900" indent="-342900" eaLnBrk="1" hangingPunct="1">
              <a:spcBef>
                <a:spcPct val="20000"/>
              </a:spcBef>
              <a:buSzPct val="85000"/>
              <a:buFont typeface="Wingdings" pitchFamily="-112" charset="2"/>
              <a:buNone/>
              <a:defRPr/>
            </a:pPr>
            <a:r>
              <a:rPr kumimoji="1" lang="mr-IN" altLang="ja-JP" sz="4400" b="1" kern="0" dirty="0">
                <a:solidFill>
                  <a:srgbClr val="FFFFFF"/>
                </a:solidFill>
                <a:effectLst>
                  <a:glow rad="254000">
                    <a:srgbClr val="0194C6">
                      <a:lumMod val="75000"/>
                      <a:alpha val="98000"/>
                    </a:srgbClr>
                  </a:glow>
                </a:effectLst>
                <a:latin typeface="Century Gothic"/>
                <a:ea typeface="MS Pゴシック"/>
                <a:cs typeface="MS Pゴシック"/>
              </a:rPr>
              <a:t>"</a:t>
            </a:r>
            <a:r>
              <a:rPr kumimoji="1" lang="en-US" sz="4400" b="1" kern="0" dirty="0">
                <a:solidFill>
                  <a:srgbClr val="FFFFFF"/>
                </a:solidFill>
                <a:effectLst>
                  <a:glow rad="254000">
                    <a:srgbClr val="0194C6">
                      <a:lumMod val="75000"/>
                      <a:alpha val="98000"/>
                    </a:srgbClr>
                  </a:glow>
                </a:effectLst>
                <a:latin typeface="Century Gothic"/>
                <a:ea typeface="MS Pゴシック"/>
                <a:cs typeface="MS Pゴシック"/>
              </a:rPr>
              <a:t>You hurled me…</a:t>
            </a:r>
            <a:r>
              <a:rPr kumimoji="1" lang="mr-IN" altLang="ja-JP" sz="4400" b="1" kern="0" dirty="0">
                <a:solidFill>
                  <a:srgbClr val="FFFFFF"/>
                </a:solidFill>
                <a:effectLst>
                  <a:glow rad="254000">
                    <a:srgbClr val="0194C6">
                      <a:lumMod val="75000"/>
                      <a:alpha val="98000"/>
                    </a:srgbClr>
                  </a:glow>
                </a:effectLst>
                <a:latin typeface="Century Gothic"/>
                <a:ea typeface="MS Pゴシック"/>
                <a:cs typeface="MS Pゴシック"/>
              </a:rPr>
              <a:t>"</a:t>
            </a:r>
            <a:r>
              <a:rPr kumimoji="1" lang="en-US" sz="4400" b="1" kern="0" dirty="0">
                <a:solidFill>
                  <a:srgbClr val="FFFFFF"/>
                </a:solidFill>
                <a:effectLst>
                  <a:glow rad="254000">
                    <a:srgbClr val="0194C6">
                      <a:lumMod val="75000"/>
                      <a:alpha val="98000"/>
                    </a:srgbClr>
                  </a:glow>
                </a:effectLst>
                <a:latin typeface="Century Gothic"/>
                <a:ea typeface="MS Pゴシック"/>
                <a:cs typeface="MS Pゴシック"/>
              </a:rPr>
              <a:t> </a:t>
            </a:r>
            <a:br>
              <a:rPr kumimoji="1" lang="en-US" sz="4400" b="1" kern="0" dirty="0">
                <a:solidFill>
                  <a:srgbClr val="FFFFFF"/>
                </a:solidFill>
                <a:effectLst>
                  <a:glow rad="254000">
                    <a:srgbClr val="0194C6">
                      <a:lumMod val="75000"/>
                      <a:alpha val="98000"/>
                    </a:srgbClr>
                  </a:glow>
                </a:effectLst>
                <a:latin typeface="Century Gothic"/>
                <a:ea typeface="MS Pゴシック"/>
                <a:cs typeface="MS Pゴシック"/>
              </a:rPr>
            </a:br>
            <a:r>
              <a:rPr kumimoji="1" lang="en-US" sz="4400" b="1" kern="0" dirty="0">
                <a:solidFill>
                  <a:srgbClr val="FFFFFF"/>
                </a:solidFill>
                <a:effectLst>
                  <a:glow rad="254000">
                    <a:srgbClr val="0194C6">
                      <a:lumMod val="75000"/>
                      <a:alpha val="98000"/>
                    </a:srgbClr>
                  </a:glow>
                </a:effectLst>
                <a:latin typeface="Century Gothic"/>
                <a:ea typeface="MS Pゴシック"/>
                <a:cs typeface="MS Pゴシック"/>
              </a:rPr>
              <a:t>(2:3, cf. 1:4, 5, 12, 15)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2"/>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a typeface="MS Pゴシック" charset="0"/>
              <a:cs typeface="MS Pゴシック" charset="0"/>
            </a:endParaRPr>
          </a:p>
        </p:txBody>
      </p:sp>
      <p:grpSp>
        <p:nvGrpSpPr>
          <p:cNvPr id="3" name="Group 20"/>
          <p:cNvGrpSpPr>
            <a:grpSpLocks/>
          </p:cNvGrpSpPr>
          <p:nvPr/>
        </p:nvGrpSpPr>
        <p:grpSpPr bwMode="auto">
          <a:xfrm>
            <a:off x="-152400" y="-228600"/>
            <a:ext cx="4495800" cy="2971800"/>
            <a:chOff x="-152400" y="-228600"/>
            <a:chExt cx="4495800" cy="2971800"/>
          </a:xfrm>
        </p:grpSpPr>
        <p:pic>
          <p:nvPicPr>
            <p:cNvPr id="635916" name="Picture 4"/>
            <p:cNvPicPr>
              <a:picLocks noChangeAspect="1" noChangeArrowheads="1"/>
            </p:cNvPicPr>
            <p:nvPr/>
          </p:nvPicPr>
          <p:blipFill>
            <a:blip r:embed="rId2" cstate="screen">
              <a:lum bright="30000"/>
              <a:extLst>
                <a:ext uri="{28A0092B-C50C-407E-A947-70E740481C1C}">
                  <a14:useLocalDpi xmlns:a14="http://schemas.microsoft.com/office/drawing/2010/main"/>
                </a:ext>
              </a:extLst>
            </a:blip>
            <a:srcRect/>
            <a:stretch>
              <a:fillRect/>
            </a:stretch>
          </p:blipFill>
          <p:spPr bwMode="auto">
            <a:xfrm>
              <a:off x="0" y="152400"/>
              <a:ext cx="3717235"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bwMode="auto">
            <a:xfrm>
              <a:off x="-152400" y="-228600"/>
              <a:ext cx="4495800" cy="1828800"/>
            </a:xfrm>
            <a:prstGeom prst="rect">
              <a:avLst/>
            </a:prstGeom>
            <a:noFill/>
            <a:ln w="9525">
              <a:noFill/>
              <a:miter lim="800000"/>
              <a:headEnd/>
              <a:tailEnd/>
            </a:ln>
            <a:effectLst>
              <a:outerShdw blurRad="50800" dist="25399" dir="2700000" algn="ctr" rotWithShape="0">
                <a:srgbClr val="FFFFFF">
                  <a:alpha val="99962"/>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kumimoji="1" lang="mr-IN" altLang="ja-JP" sz="4000" b="1" dirty="0">
                  <a:solidFill>
                    <a:srgbClr val="000000"/>
                  </a:solidFill>
                  <a:latin typeface="Century Gothic" charset="0"/>
                  <a:ea typeface="MS Pゴシック" charset="0"/>
                  <a:cs typeface="MS Pゴシック" charset="0"/>
                </a:rPr>
                <a:t>"</a:t>
              </a:r>
              <a:r>
                <a:rPr kumimoji="1" lang="en-US" sz="4000" b="1" dirty="0">
                  <a:solidFill>
                    <a:srgbClr val="000000"/>
                  </a:solidFill>
                  <a:latin typeface="Century Gothic" charset="0"/>
                  <a:ea typeface="MS Pゴシック" charset="0"/>
                  <a:cs typeface="MS Pゴシック" charset="0"/>
                </a:rPr>
                <a:t>went </a:t>
              </a:r>
              <a:r>
                <a:rPr kumimoji="1" lang="en-US" sz="4000" b="1" dirty="0">
                  <a:solidFill>
                    <a:srgbClr val="0000FF"/>
                  </a:solidFill>
                  <a:latin typeface="Century Gothic" charset="0"/>
                  <a:ea typeface="MS Pゴシック" charset="0"/>
                  <a:cs typeface="MS Pゴシック" charset="0"/>
                </a:rPr>
                <a:t>down  </a:t>
              </a:r>
              <a:r>
                <a:rPr kumimoji="1" lang="en-US" sz="4000" b="1" dirty="0">
                  <a:solidFill>
                    <a:srgbClr val="000000"/>
                  </a:solidFill>
                  <a:latin typeface="Century Gothic" charset="0"/>
                  <a:ea typeface="MS Pゴシック" charset="0"/>
                  <a:cs typeface="MS Pゴシック" charset="0"/>
                </a:rPr>
                <a:t>to Joppa</a:t>
              </a:r>
              <a:r>
                <a:rPr kumimoji="1" lang="mr-IN" altLang="ja-JP" sz="4000" b="1" dirty="0">
                  <a:solidFill>
                    <a:srgbClr val="000000"/>
                  </a:solidFill>
                  <a:latin typeface="Century Gothic" charset="0"/>
                  <a:ea typeface="MS Pゴシック" charset="0"/>
                  <a:cs typeface="MS Pゴシック" charset="0"/>
                </a:rPr>
                <a:t>"</a:t>
              </a:r>
              <a:r>
                <a:rPr kumimoji="1" lang="en-US" sz="4000" b="1" dirty="0">
                  <a:solidFill>
                    <a:srgbClr val="000000"/>
                  </a:solidFill>
                  <a:latin typeface="Century Gothic" charset="0"/>
                  <a:ea typeface="MS Pゴシック" charset="0"/>
                  <a:cs typeface="MS Pゴシック" charset="0"/>
                </a:rPr>
                <a:t> (1:3a)</a:t>
              </a:r>
              <a:endParaRPr lang="en-US" sz="4000" dirty="0">
                <a:solidFill>
                  <a:srgbClr val="000000"/>
                </a:solidFill>
                <a:latin typeface="Century Gothic" charset="0"/>
                <a:ea typeface="MS Pゴシック" charset="0"/>
                <a:cs typeface="MS Pゴシック" charset="0"/>
              </a:endParaRPr>
            </a:p>
          </p:txBody>
        </p:sp>
      </p:grpSp>
      <p:grpSp>
        <p:nvGrpSpPr>
          <p:cNvPr id="4" name="Group 21"/>
          <p:cNvGrpSpPr>
            <a:grpSpLocks/>
          </p:cNvGrpSpPr>
          <p:nvPr/>
        </p:nvGrpSpPr>
        <p:grpSpPr bwMode="auto">
          <a:xfrm>
            <a:off x="2438400" y="115888"/>
            <a:ext cx="5029200" cy="3846512"/>
            <a:chOff x="2133600" y="116682"/>
            <a:chExt cx="5029200" cy="3845491"/>
          </a:xfrm>
        </p:grpSpPr>
        <p:pic>
          <p:nvPicPr>
            <p:cNvPr id="635914" name="Picture 4"/>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903099" y="116682"/>
              <a:ext cx="2956389" cy="346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bwMode="auto">
            <a:xfrm>
              <a:off x="2133600" y="2514757"/>
              <a:ext cx="5029200" cy="1447416"/>
            </a:xfrm>
            <a:prstGeom prst="rect">
              <a:avLst/>
            </a:prstGeom>
            <a:noFill/>
            <a:ln w="9525">
              <a:noFill/>
              <a:miter lim="800000"/>
              <a:headEnd/>
              <a:tailEnd/>
            </a:ln>
            <a:effectLst>
              <a:outerShdw blurRad="50800" dist="25399" dir="2700000" algn="ctr" rotWithShape="0">
                <a:srgbClr val="FFFFFF">
                  <a:alpha val="99962"/>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kumimoji="1" lang="mr-IN" altLang="ja-JP" sz="4000" b="1" dirty="0">
                  <a:solidFill>
                    <a:srgbClr val="000000"/>
                  </a:solidFill>
                  <a:latin typeface="Century Gothic" charset="0"/>
                  <a:ea typeface="MS Pゴシック" charset="0"/>
                  <a:cs typeface="MS Pゴシック" charset="0"/>
                </a:rPr>
                <a:t>"</a:t>
              </a:r>
              <a:r>
                <a:rPr kumimoji="1" lang="en-US" sz="4000" b="1" dirty="0">
                  <a:solidFill>
                    <a:srgbClr val="000000"/>
                  </a:solidFill>
                  <a:latin typeface="Century Gothic" charset="0"/>
                  <a:ea typeface="MS Pゴシック" charset="0"/>
                  <a:cs typeface="MS Pゴシック" charset="0"/>
                </a:rPr>
                <a:t>had gone </a:t>
              </a:r>
              <a:r>
                <a:rPr kumimoji="1" lang="en-US" sz="4000" b="1" dirty="0">
                  <a:solidFill>
                    <a:srgbClr val="0000FF"/>
                  </a:solidFill>
                  <a:latin typeface="Century Gothic" charset="0"/>
                  <a:ea typeface="MS Pゴシック" charset="0"/>
                  <a:cs typeface="MS Pゴシック" charset="0"/>
                </a:rPr>
                <a:t>down </a:t>
              </a:r>
              <a:r>
                <a:rPr kumimoji="1" lang="en-US" sz="4000" b="1" dirty="0">
                  <a:solidFill>
                    <a:srgbClr val="000000"/>
                  </a:solidFill>
                  <a:latin typeface="Century Gothic" charset="0"/>
                  <a:ea typeface="MS Pゴシック" charset="0"/>
                  <a:cs typeface="MS Pゴシック" charset="0"/>
                </a:rPr>
                <a:t>below deck</a:t>
              </a:r>
              <a:r>
                <a:rPr kumimoji="1" lang="mr-IN" altLang="ja-JP" sz="4000" b="1" dirty="0">
                  <a:solidFill>
                    <a:srgbClr val="000000"/>
                  </a:solidFill>
                  <a:latin typeface="Century Gothic" charset="0"/>
                  <a:ea typeface="MS Pゴシック" charset="0"/>
                  <a:cs typeface="MS Pゴシック" charset="0"/>
                </a:rPr>
                <a:t>"</a:t>
              </a:r>
              <a:r>
                <a:rPr kumimoji="1" lang="en-US" sz="4000" b="1" dirty="0">
                  <a:solidFill>
                    <a:srgbClr val="000000"/>
                  </a:solidFill>
                  <a:latin typeface="Century Gothic" charset="0"/>
                  <a:ea typeface="MS Pゴシック" charset="0"/>
                  <a:cs typeface="MS Pゴシック" charset="0"/>
                </a:rPr>
                <a:t> (1:5)</a:t>
              </a:r>
              <a:endParaRPr lang="en-US" sz="4000" dirty="0">
                <a:solidFill>
                  <a:srgbClr val="000000"/>
                </a:solidFill>
                <a:latin typeface="Century Gothic" charset="0"/>
                <a:ea typeface="MS Pゴシック" charset="0"/>
                <a:cs typeface="MS Pゴシック" charset="0"/>
              </a:endParaRPr>
            </a:p>
          </p:txBody>
        </p:sp>
      </p:grpSp>
      <p:grpSp>
        <p:nvGrpSpPr>
          <p:cNvPr id="5" name="Group 24"/>
          <p:cNvGrpSpPr>
            <a:grpSpLocks/>
          </p:cNvGrpSpPr>
          <p:nvPr/>
        </p:nvGrpSpPr>
        <p:grpSpPr bwMode="auto">
          <a:xfrm>
            <a:off x="1187450" y="3810000"/>
            <a:ext cx="7993063" cy="3048000"/>
            <a:chOff x="1187624" y="3810000"/>
            <a:chExt cx="7992888" cy="3048000"/>
          </a:xfrm>
        </p:grpSpPr>
        <p:pic>
          <p:nvPicPr>
            <p:cNvPr id="635912" name="Picture 4"/>
            <p:cNvPicPr>
              <a:picLocks noChangeAspect="1" noChangeArrowheads="1"/>
            </p:cNvPicPr>
            <p:nvPr/>
          </p:nvPicPr>
          <p:blipFill>
            <a:blip r:embed="rId4" cstate="screen">
              <a:lum bright="22000"/>
              <a:extLst>
                <a:ext uri="{28A0092B-C50C-407E-A947-70E740481C1C}">
                  <a14:useLocalDpi xmlns:a14="http://schemas.microsoft.com/office/drawing/2010/main"/>
                </a:ext>
              </a:extLst>
            </a:blip>
            <a:srcRect/>
            <a:stretch>
              <a:fillRect/>
            </a:stretch>
          </p:blipFill>
          <p:spPr bwMode="auto">
            <a:xfrm>
              <a:off x="1187624" y="3810000"/>
              <a:ext cx="43434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itle 1"/>
            <p:cNvSpPr txBox="1">
              <a:spLocks/>
            </p:cNvSpPr>
            <p:nvPr/>
          </p:nvSpPr>
          <p:spPr bwMode="auto">
            <a:xfrm>
              <a:off x="4913405" y="5013325"/>
              <a:ext cx="4267107" cy="1752600"/>
            </a:xfrm>
            <a:prstGeom prst="rect">
              <a:avLst/>
            </a:prstGeom>
            <a:noFill/>
            <a:ln w="9525">
              <a:noFill/>
              <a:miter lim="800000"/>
              <a:headEnd/>
              <a:tailEnd/>
            </a:ln>
            <a:effectLst>
              <a:outerShdw blurRad="50800" dist="25399" dir="2700000" algn="ctr" rotWithShape="0">
                <a:srgbClr val="FFFFFF">
                  <a:alpha val="99962"/>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kumimoji="1" lang="mr-IN" altLang="ja-JP" sz="4000" b="1" dirty="0">
                  <a:solidFill>
                    <a:srgbClr val="000000"/>
                  </a:solidFill>
                  <a:latin typeface="Century Gothic" charset="0"/>
                  <a:ea typeface="MS Pゴシック" charset="0"/>
                  <a:cs typeface="MS Pゴシック" charset="0"/>
                </a:rPr>
                <a:t>"</a:t>
              </a:r>
              <a:r>
                <a:rPr kumimoji="1" lang="en-US" sz="4000" b="1" dirty="0">
                  <a:solidFill>
                    <a:srgbClr val="000000"/>
                  </a:solidFill>
                  <a:latin typeface="Century Gothic" charset="0"/>
                  <a:ea typeface="MS Pゴシック" charset="0"/>
                  <a:cs typeface="MS Pゴシック" charset="0"/>
                </a:rPr>
                <a:t>sank </a:t>
              </a:r>
              <a:r>
                <a:rPr kumimoji="1" lang="en-US" sz="4000" b="1" dirty="0">
                  <a:solidFill>
                    <a:srgbClr val="0000FF"/>
                  </a:solidFill>
                  <a:latin typeface="Century Gothic" charset="0"/>
                  <a:ea typeface="MS Pゴシック" charset="0"/>
                  <a:cs typeface="MS Pゴシック" charset="0"/>
                </a:rPr>
                <a:t>down </a:t>
              </a:r>
              <a:r>
                <a:rPr kumimoji="1" lang="en-US" sz="4000" b="1" dirty="0">
                  <a:solidFill>
                    <a:srgbClr val="000000"/>
                  </a:solidFill>
                  <a:latin typeface="Century Gothic" charset="0"/>
                  <a:ea typeface="MS Pゴシック" charset="0"/>
                  <a:cs typeface="MS Pゴシック" charset="0"/>
                </a:rPr>
                <a:t>to the roots of the mountains</a:t>
              </a:r>
              <a:r>
                <a:rPr kumimoji="1" lang="mr-IN" altLang="ja-JP" sz="4000" b="1" dirty="0">
                  <a:solidFill>
                    <a:srgbClr val="000000"/>
                  </a:solidFill>
                  <a:latin typeface="Century Gothic" charset="0"/>
                  <a:ea typeface="MS Pゴシック" charset="0"/>
                  <a:cs typeface="MS Pゴシック" charset="0"/>
                </a:rPr>
                <a:t>"</a:t>
              </a:r>
              <a:r>
                <a:rPr kumimoji="1" lang="en-US" sz="4000" b="1" dirty="0">
                  <a:solidFill>
                    <a:srgbClr val="000000"/>
                  </a:solidFill>
                  <a:latin typeface="Century Gothic" charset="0"/>
                  <a:ea typeface="MS Pゴシック" charset="0"/>
                  <a:cs typeface="MS Pゴシック" charset="0"/>
                </a:rPr>
                <a:t> (2:6)</a:t>
              </a:r>
              <a:endParaRPr lang="en-US" sz="4000" dirty="0">
                <a:solidFill>
                  <a:srgbClr val="000000"/>
                </a:solidFill>
                <a:latin typeface="Century Gothic" charset="0"/>
                <a:ea typeface="MS Pゴシック" charset="0"/>
                <a:cs typeface="MS Pゴシック" charset="0"/>
              </a:endParaRPr>
            </a:p>
          </p:txBody>
        </p:sp>
      </p:grpSp>
      <p:sp>
        <p:nvSpPr>
          <p:cNvPr id="19" name="Right Arrow 18"/>
          <p:cNvSpPr>
            <a:spLocks noChangeArrowheads="1"/>
          </p:cNvSpPr>
          <p:nvPr/>
        </p:nvSpPr>
        <p:spPr bwMode="auto">
          <a:xfrm rot="2899508">
            <a:off x="2816225" y="1873250"/>
            <a:ext cx="762000" cy="1066800"/>
          </a:xfrm>
          <a:prstGeom prst="rightArrow">
            <a:avLst>
              <a:gd name="adj1" fmla="val 50000"/>
              <a:gd name="adj2" fmla="val 50000"/>
            </a:avLst>
          </a:prstGeom>
          <a:solidFill>
            <a:srgbClr val="030201"/>
          </a:solidFill>
          <a:ln w="9525">
            <a:solidFill>
              <a:schemeClr val="tx1"/>
            </a:solidFill>
            <a:round/>
            <a:headEnd/>
            <a:tailEnd/>
          </a:ln>
        </p:spPr>
        <p:txBody>
          <a:bodyPr wrap="none" anchor="ctr"/>
          <a:lstStyle/>
          <a:p>
            <a:endParaRPr lang="en-US">
              <a:solidFill>
                <a:srgbClr val="000000"/>
              </a:solidFill>
              <a:ea typeface="MS Pゴシック" charset="0"/>
              <a:cs typeface="MS Pゴシック" charset="0"/>
            </a:endParaRPr>
          </a:p>
        </p:txBody>
      </p:sp>
      <p:sp>
        <p:nvSpPr>
          <p:cNvPr id="24" name="Right Arrow 23"/>
          <p:cNvSpPr>
            <a:spLocks noChangeArrowheads="1"/>
          </p:cNvSpPr>
          <p:nvPr/>
        </p:nvSpPr>
        <p:spPr bwMode="auto">
          <a:xfrm rot="2899508">
            <a:off x="4538663" y="3916363"/>
            <a:ext cx="762000" cy="1066800"/>
          </a:xfrm>
          <a:prstGeom prst="rightArrow">
            <a:avLst>
              <a:gd name="adj1" fmla="val 50000"/>
              <a:gd name="adj2" fmla="val 50000"/>
            </a:avLst>
          </a:prstGeom>
          <a:solidFill>
            <a:srgbClr val="030201"/>
          </a:solidFill>
          <a:ln w="9525">
            <a:solidFill>
              <a:schemeClr val="tx1"/>
            </a:solidFill>
            <a:round/>
            <a:headEnd/>
            <a:tailEnd/>
          </a:ln>
        </p:spPr>
        <p:txBody>
          <a:bodyPr wrap="none" anchor="ctr"/>
          <a:lstStyle/>
          <a:p>
            <a:endParaRPr lang="en-US">
              <a:solidFill>
                <a:srgbClr val="000000"/>
              </a:solidFill>
              <a:ea typeface="MS Pゴシック" charset="0"/>
              <a:cs typeface="MS Pゴシック" charset="0"/>
            </a:endParaRPr>
          </a:p>
        </p:txBody>
      </p:sp>
      <p:sp>
        <p:nvSpPr>
          <p:cNvPr id="2" name="Title 1"/>
          <p:cNvSpPr>
            <a:spLocks noGrp="1"/>
          </p:cNvSpPr>
          <p:nvPr>
            <p:ph type="title" idx="4294967295"/>
          </p:nvPr>
        </p:nvSpPr>
        <p:spPr>
          <a:xfrm>
            <a:off x="0" y="3141663"/>
            <a:ext cx="2835275" cy="2424112"/>
          </a:xfrm>
        </p:spPr>
        <p:txBody>
          <a:bodyPr/>
          <a:lstStyle/>
          <a:p>
            <a:pPr>
              <a:defRPr/>
            </a:pPr>
            <a:r>
              <a:rPr kumimoji="1" lang="mr-IN" altLang="ja-JP" b="1" dirty="0">
                <a:solidFill>
                  <a:schemeClr val="tx1"/>
                </a:solidFill>
                <a:ea typeface="+mj-ea"/>
              </a:rPr>
              <a:t>"</a:t>
            </a:r>
            <a:r>
              <a:rPr kumimoji="1" lang="en-US" b="1" dirty="0">
                <a:solidFill>
                  <a:srgbClr val="0000FF"/>
                </a:solidFill>
                <a:ea typeface="+mj-ea"/>
              </a:rPr>
              <a:t>Down</a:t>
            </a:r>
            <a:r>
              <a:rPr kumimoji="1" lang="mr-IN" altLang="ja-JP" b="1" dirty="0">
                <a:solidFill>
                  <a:schemeClr val="tx1"/>
                </a:solidFill>
                <a:ea typeface="+mj-ea"/>
              </a:rPr>
              <a:t>"</a:t>
            </a:r>
            <a:r>
              <a:rPr kumimoji="1" lang="en-US" b="1" dirty="0">
                <a:solidFill>
                  <a:schemeClr val="tx1"/>
                </a:solidFill>
                <a:ea typeface="+mj-ea"/>
              </a:rPr>
              <a:t> in Jonah</a:t>
            </a:r>
            <a:endParaRPr lang="en-US" dirty="0">
              <a:solidFill>
                <a:schemeClr val="tx1"/>
              </a:solidFill>
              <a:ea typeface="+mj-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up)">
                                      <p:cBhvr>
                                        <p:cTn id="21" dur="500"/>
                                        <p:tgtEl>
                                          <p:spTgt spid="24"/>
                                        </p:tgtEl>
                                      </p:cBhvr>
                                    </p:animEffect>
                                  </p:childTnLst>
                                </p:cTn>
                              </p:par>
                            </p:childTnLst>
                          </p:cTn>
                        </p:par>
                        <p:par>
                          <p:cTn id="22" fill="hold" nodeType="afterGroup">
                            <p:stCondLst>
                              <p:cond delay="500"/>
                            </p:stCondLst>
                            <p:childTnLst>
                              <p:par>
                                <p:cTn id="23" presetID="1"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idx="4294967295"/>
          </p:nvPr>
        </p:nvSpPr>
        <p:spPr>
          <a:xfrm>
            <a:off x="4643438" y="-26988"/>
            <a:ext cx="4537075" cy="1679576"/>
          </a:xfrm>
          <a:solidFill>
            <a:srgbClr val="000000"/>
          </a:solidFill>
        </p:spPr>
        <p:txBody>
          <a:bodyPr/>
          <a:lstStyle/>
          <a:p>
            <a:pPr eaLnBrk="1" hangingPunct="1">
              <a:defRPr/>
            </a:pPr>
            <a:r>
              <a:rPr kumimoji="1" lang="en-US" sz="4800" b="1" dirty="0">
                <a:solidFill>
                  <a:srgbClr val="F5F5F2"/>
                </a:solidFill>
                <a:ea typeface="+mj-ea"/>
              </a:rPr>
              <a:t>Thanksgiving Psalm</a:t>
            </a:r>
          </a:p>
        </p:txBody>
      </p:sp>
      <p:sp>
        <p:nvSpPr>
          <p:cNvPr id="6" name="Date Placeholder 3"/>
          <p:cNvSpPr txBox="1">
            <a:spLocks noGrp="1"/>
          </p:cNvSpPr>
          <p:nvPr/>
        </p:nvSpPr>
        <p:spPr bwMode="auto">
          <a:xfrm>
            <a:off x="685800" y="6248400"/>
            <a:ext cx="1905000" cy="457200"/>
          </a:xfrm>
          <a:prstGeom prst="rect">
            <a:avLst/>
          </a:prstGeom>
          <a:noFill/>
          <a:ln>
            <a:miter lim="800000"/>
            <a:headEnd/>
            <a:tailEnd/>
          </a:ln>
          <a:effectLst>
            <a:outerShdw blurRad="50800" dist="25399" dir="2700000" algn="ctr" rotWithShape="0">
              <a:srgbClr val="FFFFFF">
                <a:alpha val="99962"/>
              </a:srgbClr>
            </a:outerShdw>
          </a:effectLst>
        </p:spPr>
        <p:txBody>
          <a:bodyPr/>
          <a:lstStyle/>
          <a:p>
            <a:pPr algn="l">
              <a:defRPr/>
            </a:pPr>
            <a:endParaRPr lang="en-US" sz="1400">
              <a:solidFill>
                <a:srgbClr val="000000"/>
              </a:solidFill>
              <a:latin typeface="Century Gothic" pitchFamily="-112" charset="0"/>
              <a:ea typeface="MS Pゴシック"/>
              <a:cs typeface="MS Pゴシック"/>
            </a:endParaRPr>
          </a:p>
        </p:txBody>
      </p:sp>
      <p:pic>
        <p:nvPicPr>
          <p:cNvPr id="638979"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815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9798" name="Rectangle 6"/>
          <p:cNvSpPr>
            <a:spLocks noChangeArrowheads="1"/>
          </p:cNvSpPr>
          <p:nvPr/>
        </p:nvSpPr>
        <p:spPr bwMode="auto">
          <a:xfrm>
            <a:off x="0" y="6172200"/>
            <a:ext cx="1905000" cy="685800"/>
          </a:xfrm>
          <a:prstGeom prst="rect">
            <a:avLst/>
          </a:prstGeom>
          <a:noFill/>
          <a:ln w="9525">
            <a:noFill/>
            <a:miter lim="800000"/>
            <a:headEnd/>
            <a:tailEnd/>
          </a:ln>
          <a:effectLst>
            <a:outerShdw blurRad="50800" dist="25399" dir="2700000" algn="ctr" rotWithShape="0">
              <a:srgbClr val="FFFFFF">
                <a:alpha val="99962"/>
              </a:srgbClr>
            </a:outerShdw>
          </a:effectLst>
        </p:spPr>
        <p:txBody>
          <a:bodyPr/>
          <a:lstStyle/>
          <a:p>
            <a:pPr algn="l">
              <a:defRPr/>
            </a:pPr>
            <a:r>
              <a:rPr kumimoji="1" lang="en-US" b="1">
                <a:solidFill>
                  <a:srgbClr val="000000"/>
                </a:solidFill>
                <a:latin typeface="Times New Roman" pitchFamily="-128" charset="0"/>
                <a:ea typeface="MS Pゴシック"/>
                <a:cs typeface="MS Pゴシック"/>
              </a:rPr>
              <a:t>Jonah 2</a:t>
            </a:r>
          </a:p>
        </p:txBody>
      </p:sp>
      <p:sp>
        <p:nvSpPr>
          <p:cNvPr id="289795" name="Rectangle 3"/>
          <p:cNvSpPr>
            <a:spLocks noChangeArrowheads="1"/>
          </p:cNvSpPr>
          <p:nvPr/>
        </p:nvSpPr>
        <p:spPr bwMode="auto">
          <a:xfrm>
            <a:off x="4716016" y="2286000"/>
            <a:ext cx="4427984" cy="3200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spcBef>
                <a:spcPct val="20000"/>
              </a:spcBef>
              <a:buSzPct val="85000"/>
              <a:buFont typeface="Wingdings" pitchFamily="-112" charset="2"/>
              <a:buNone/>
              <a:defRPr/>
            </a:pPr>
            <a:r>
              <a:rPr kumimoji="1" lang="en-US" sz="4400" b="1" kern="0" dirty="0">
                <a:solidFill>
                  <a:srgbClr val="FFFFFF"/>
                </a:solidFill>
                <a:effectLst>
                  <a:glow rad="254000">
                    <a:srgbClr val="0194C6">
                      <a:lumMod val="75000"/>
                      <a:alpha val="98000"/>
                    </a:srgbClr>
                  </a:glow>
                </a:effectLst>
                <a:latin typeface="Century Gothic"/>
                <a:ea typeface="MS Pゴシック"/>
                <a:cs typeface="MS Pゴシック"/>
              </a:rPr>
              <a:t>Prayer (1-2)</a:t>
            </a:r>
          </a:p>
          <a:p>
            <a:pPr marL="342900" indent="-342900" eaLnBrk="1" hangingPunct="1">
              <a:spcBef>
                <a:spcPct val="20000"/>
              </a:spcBef>
              <a:buSzPct val="85000"/>
              <a:buFont typeface="Wingdings" pitchFamily="-112" charset="2"/>
              <a:buNone/>
              <a:defRPr/>
            </a:pPr>
            <a:r>
              <a:rPr kumimoji="1" lang="en-US" sz="4400" b="1" kern="0" dirty="0">
                <a:solidFill>
                  <a:srgbClr val="FFFFFF"/>
                </a:solidFill>
                <a:effectLst>
                  <a:glow rad="254000">
                    <a:srgbClr val="0194C6">
                      <a:lumMod val="75000"/>
                      <a:alpha val="98000"/>
                    </a:srgbClr>
                  </a:glow>
                </a:effectLst>
                <a:latin typeface="Century Gothic"/>
                <a:ea typeface="MS Pゴシック"/>
                <a:cs typeface="MS Pゴシック"/>
              </a:rPr>
              <a:t>Lament (3-7)</a:t>
            </a:r>
          </a:p>
          <a:p>
            <a:pPr marL="342900" indent="-342900" eaLnBrk="1" hangingPunct="1">
              <a:spcBef>
                <a:spcPct val="20000"/>
              </a:spcBef>
              <a:buSzPct val="85000"/>
              <a:buFont typeface="Wingdings" pitchFamily="-112" charset="2"/>
              <a:buNone/>
              <a:defRPr/>
            </a:pPr>
            <a:r>
              <a:rPr kumimoji="1" lang="en-US" sz="4400" b="1" kern="0" dirty="0">
                <a:solidFill>
                  <a:srgbClr val="FFFF00"/>
                </a:solidFill>
                <a:effectLst>
                  <a:glow rad="254000">
                    <a:srgbClr val="0194C6">
                      <a:lumMod val="75000"/>
                      <a:alpha val="98000"/>
                    </a:srgbClr>
                  </a:glow>
                </a:effectLst>
                <a:latin typeface="Century Gothic"/>
                <a:ea typeface="MS Pゴシック"/>
                <a:cs typeface="MS Pゴシック"/>
              </a:rPr>
              <a:t>Vow (8-9)</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641026" name="Picture 2" descr="Temple Alta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3025"/>
            <a:ext cx="91440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987" name="Rectangle 3"/>
          <p:cNvSpPr>
            <a:spLocks noGrp="1" noChangeArrowheads="1"/>
          </p:cNvSpPr>
          <p:nvPr>
            <p:ph type="title" idx="4294967295"/>
          </p:nvPr>
        </p:nvSpPr>
        <p:spPr>
          <a:xfrm>
            <a:off x="152400" y="-274638"/>
            <a:ext cx="3276600" cy="1189038"/>
          </a:xfrm>
          <a:effectLst>
            <a:outerShdw blurRad="63500" dist="25400" dir="5100233" algn="ctr" rotWithShape="0">
              <a:schemeClr val="accent2">
                <a:alpha val="75000"/>
              </a:schemeClr>
            </a:outerShdw>
          </a:effectLst>
        </p:spPr>
        <p:txBody>
          <a:bodyPr/>
          <a:lstStyle/>
          <a:p>
            <a:pPr eaLnBrk="1" hangingPunct="1">
              <a:defRPr/>
            </a:pPr>
            <a:r>
              <a:rPr lang="en-US" b="1" dirty="0">
                <a:latin typeface="Impact" charset="0"/>
                <a:ea typeface="Osaka" charset="0"/>
                <a:cs typeface="Osaka" charset="0"/>
              </a:rPr>
              <a:t>Jonah</a:t>
            </a:r>
            <a:r>
              <a:rPr lang="mr-IN" altLang="ja-JP" b="1" dirty="0">
                <a:latin typeface="Impact" charset="0"/>
                <a:ea typeface="Osaka" charset="0"/>
                <a:cs typeface="Osaka" charset="0"/>
              </a:rPr>
              <a:t>'</a:t>
            </a:r>
            <a:r>
              <a:rPr lang="en-US" b="1" dirty="0">
                <a:latin typeface="Impact" charset="0"/>
                <a:ea typeface="Osaka" charset="0"/>
                <a:cs typeface="Osaka" charset="0"/>
              </a:rPr>
              <a:t>s Vow</a:t>
            </a:r>
            <a:endParaRPr lang="en-US" b="1" dirty="0">
              <a:solidFill>
                <a:schemeClr val="bg2"/>
              </a:solidFill>
              <a:latin typeface="Impact" charset="0"/>
              <a:ea typeface="Osaka" charset="0"/>
              <a:cs typeface="Osaka" charset="0"/>
            </a:endParaRPr>
          </a:p>
        </p:txBody>
      </p:sp>
      <p:sp>
        <p:nvSpPr>
          <p:cNvPr id="297989" name="Text Box 5"/>
          <p:cNvSpPr txBox="1">
            <a:spLocks noChangeArrowheads="1"/>
          </p:cNvSpPr>
          <p:nvPr/>
        </p:nvSpPr>
        <p:spPr bwMode="auto">
          <a:xfrm>
            <a:off x="3276600" y="-76200"/>
            <a:ext cx="5486400" cy="2678113"/>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mr-IN" altLang="zh-CN" sz="2800" dirty="0">
                <a:solidFill>
                  <a:srgbClr val="CCFFFF"/>
                </a:solidFill>
                <a:effectLst>
                  <a:outerShdw blurRad="38100" dist="38100" dir="2700000" algn="tl">
                    <a:srgbClr val="000000"/>
                  </a:outerShdw>
                </a:effectLst>
                <a:latin typeface="Arial Black" charset="0"/>
                <a:ea typeface="SimSun" charset="0"/>
                <a:cs typeface="SimSun" charset="0"/>
              </a:rPr>
              <a:t>"</a:t>
            </a:r>
            <a:r>
              <a:rPr lang="en-US" altLang="zh-CN" sz="2800" dirty="0">
                <a:solidFill>
                  <a:srgbClr val="CCFFFF"/>
                </a:solidFill>
                <a:effectLst>
                  <a:outerShdw blurRad="38100" dist="38100" dir="2700000" algn="tl">
                    <a:srgbClr val="000000"/>
                  </a:outerShdw>
                </a:effectLst>
                <a:latin typeface="Arial Black" charset="0"/>
                <a:ea typeface="SimSun" charset="0"/>
                <a:cs typeface="SimSun" charset="0"/>
              </a:rPr>
              <a:t>But I, with a song of thanksgiving, will sacrifice to you. What I have vowed I will make good.  Salvation comes from the L</a:t>
            </a:r>
            <a:r>
              <a:rPr lang="en-US" altLang="zh-CN" dirty="0">
                <a:solidFill>
                  <a:srgbClr val="CCFFFF"/>
                </a:solidFill>
                <a:effectLst>
                  <a:outerShdw blurRad="38100" dist="38100" dir="2700000" algn="tl">
                    <a:srgbClr val="000000"/>
                  </a:outerShdw>
                </a:effectLst>
                <a:latin typeface="Arial Black" charset="0"/>
                <a:ea typeface="SimSun" charset="0"/>
                <a:cs typeface="SimSun" charset="0"/>
              </a:rPr>
              <a:t>ORD</a:t>
            </a:r>
            <a:r>
              <a:rPr lang="mr-IN" altLang="zh-CN" sz="2800" dirty="0">
                <a:solidFill>
                  <a:srgbClr val="CCFFFF"/>
                </a:solidFill>
                <a:effectLst>
                  <a:outerShdw blurRad="38100" dist="38100" dir="2700000" algn="tl">
                    <a:srgbClr val="000000"/>
                  </a:outerShdw>
                </a:effectLst>
                <a:latin typeface="Arial Black" charset="0"/>
                <a:ea typeface="SimSun" charset="0"/>
                <a:cs typeface="SimSun" charset="0"/>
              </a:rPr>
              <a:t>"</a:t>
            </a:r>
            <a:r>
              <a:rPr lang="en-US" altLang="zh-CN" sz="2800" dirty="0">
                <a:solidFill>
                  <a:srgbClr val="CCFFFF"/>
                </a:solidFill>
                <a:effectLst>
                  <a:outerShdw blurRad="38100" dist="38100" dir="2700000" algn="tl">
                    <a:srgbClr val="000000"/>
                  </a:outerShdw>
                </a:effectLst>
                <a:latin typeface="Arial Black" charset="0"/>
                <a:ea typeface="SimSun" charset="0"/>
                <a:cs typeface="SimSun" charset="0"/>
              </a:rPr>
              <a:t> (2:9 NIV)</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7989"/>
                                        </p:tgtEl>
                                        <p:attrNameLst>
                                          <p:attrName>style.visibility</p:attrName>
                                        </p:attrNameLst>
                                      </p:cBhvr>
                                      <p:to>
                                        <p:strVal val="visible"/>
                                      </p:to>
                                    </p:set>
                                    <p:anim calcmode="lin" valueType="num">
                                      <p:cBhvr additive="base">
                                        <p:cTn id="7" dur="500" fill="hold"/>
                                        <p:tgtEl>
                                          <p:spTgt spid="297989"/>
                                        </p:tgtEl>
                                        <p:attrNameLst>
                                          <p:attrName>ppt_x</p:attrName>
                                        </p:attrNameLst>
                                      </p:cBhvr>
                                      <p:tavLst>
                                        <p:tav tm="0">
                                          <p:val>
                                            <p:strVal val="0-#ppt_w/2"/>
                                          </p:val>
                                        </p:tav>
                                        <p:tav tm="100000">
                                          <p:val>
                                            <p:strVal val="#ppt_x"/>
                                          </p:val>
                                        </p:tav>
                                      </p:tavLst>
                                    </p:anim>
                                    <p:anim calcmode="lin" valueType="num">
                                      <p:cBhvr additive="base">
                                        <p:cTn id="8" dur="500" fill="hold"/>
                                        <p:tgtEl>
                                          <p:spTgt spid="2979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89"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9" name="Freeform 2"/>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8774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Times New Roman" pitchFamily="-128" charset="0"/>
              <a:ea typeface="ＭＳ Ｐゴシック"/>
              <a:cs typeface="ＭＳ Ｐゴシック"/>
            </a:endParaRPr>
          </a:p>
        </p:txBody>
      </p:sp>
      <p:sp>
        <p:nvSpPr>
          <p:cNvPr id="642051" name="Rectangle 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a typeface="ＭＳ Ｐゴシック" charset="0"/>
              <a:cs typeface="ＭＳ Ｐゴシック" charset="0"/>
            </a:endParaRPr>
          </a:p>
        </p:txBody>
      </p:sp>
      <p:sp>
        <p:nvSpPr>
          <p:cNvPr id="642052" name="Freeform 5"/>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42053" name="Freeform 6"/>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87751"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rgbClr val="FFCC00"/>
                </a:solidFill>
                <a:latin typeface="Times" pitchFamily="-112" charset="0"/>
                <a:ea typeface="ＭＳ Ｐゴシック"/>
                <a:cs typeface="ＭＳ Ｐゴシック"/>
              </a:rPr>
              <a:t>ER</a:t>
            </a:r>
          </a:p>
        </p:txBody>
      </p:sp>
      <p:sp>
        <p:nvSpPr>
          <p:cNvPr id="642055" name="Freeform 8"/>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87753"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rgbClr val="FFCC00"/>
                </a:solidFill>
                <a:latin typeface="Times" pitchFamily="-112" charset="0"/>
                <a:ea typeface="ＭＳ Ｐゴシック"/>
                <a:cs typeface="ＭＳ Ｐゴシック"/>
              </a:rPr>
              <a:t>PG</a:t>
            </a:r>
          </a:p>
        </p:txBody>
      </p:sp>
      <p:sp>
        <p:nvSpPr>
          <p:cNvPr id="642057" name="Freeform 10"/>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42058" name="Freeform 11"/>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42059" name="Freeform 12"/>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87757"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rgbClr val="FFCC00"/>
                </a:solidFill>
                <a:latin typeface="Times" pitchFamily="-112" charset="0"/>
                <a:ea typeface="ＭＳ Ｐゴシック"/>
                <a:cs typeface="ＭＳ Ｐゴシック"/>
              </a:rPr>
              <a:t>SG</a:t>
            </a:r>
          </a:p>
        </p:txBody>
      </p:sp>
      <p:sp>
        <p:nvSpPr>
          <p:cNvPr id="287758"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rgbClr val="FFCC00"/>
                </a:solidFill>
                <a:latin typeface="Times" pitchFamily="-112" charset="0"/>
                <a:ea typeface="ＭＳ Ｐゴシック"/>
                <a:cs typeface="ＭＳ Ｐゴシック"/>
              </a:rPr>
              <a:t>RS</a:t>
            </a:r>
          </a:p>
        </p:txBody>
      </p:sp>
      <p:sp>
        <p:nvSpPr>
          <p:cNvPr id="287759"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rgbClr val="FFCC00"/>
                </a:solidFill>
                <a:latin typeface="Times" pitchFamily="-112" charset="0"/>
                <a:ea typeface="ＭＳ Ｐゴシック"/>
                <a:cs typeface="ＭＳ Ｐゴシック"/>
              </a:rPr>
              <a:t>MS</a:t>
            </a:r>
          </a:p>
        </p:txBody>
      </p:sp>
      <p:sp>
        <p:nvSpPr>
          <p:cNvPr id="642063" name="Rectangle 16"/>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a typeface="ＭＳ Ｐゴシック" charset="0"/>
              <a:cs typeface="ＭＳ Ｐゴシック" charset="0"/>
            </a:endParaRPr>
          </a:p>
        </p:txBody>
      </p:sp>
      <p:sp>
        <p:nvSpPr>
          <p:cNvPr id="642064"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2065"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87763" name="Rectangle 19"/>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a:solidFill>
                  <a:srgbClr val="E5FFFF"/>
                </a:solidFill>
                <a:latin typeface="Times" pitchFamily="-112" charset="0"/>
                <a:ea typeface="ＭＳ Ｐゴシック"/>
                <a:cs typeface="ＭＳ Ｐゴシック"/>
              </a:rPr>
              <a:t> DRESSING</a:t>
            </a:r>
          </a:p>
          <a:p>
            <a:pPr algn="l">
              <a:defRPr/>
            </a:pPr>
            <a:r>
              <a:rPr lang="en-US" sz="2000" b="1">
                <a:solidFill>
                  <a:srgbClr val="E5FFFF"/>
                </a:solidFill>
                <a:latin typeface="Times" pitchFamily="-112" charset="0"/>
                <a:ea typeface="ＭＳ Ｐゴシック"/>
                <a:cs typeface="ＭＳ Ｐゴシック"/>
              </a:rPr>
              <a:t>        THE                                    </a:t>
            </a:r>
          </a:p>
          <a:p>
            <a:pPr algn="l">
              <a:defRPr/>
            </a:pPr>
            <a:r>
              <a:rPr lang="en-US" sz="2000" b="1">
                <a:solidFill>
                  <a:srgbClr val="E5FFFF"/>
                </a:solidFill>
                <a:latin typeface="Times" pitchFamily="-112" charset="0"/>
                <a:ea typeface="ＭＳ Ｐゴシック"/>
                <a:cs typeface="ＭＳ Ｐゴシック"/>
              </a:rPr>
              <a:t>   STAGE</a:t>
            </a:r>
          </a:p>
        </p:txBody>
      </p:sp>
      <p:sp>
        <p:nvSpPr>
          <p:cNvPr id="287764"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rgbClr val="FFCC00"/>
                </a:solidFill>
                <a:latin typeface="Times" pitchFamily="-112" charset="0"/>
                <a:ea typeface="ＭＳ Ｐゴシック"/>
                <a:cs typeface="ＭＳ Ｐゴシック"/>
              </a:rPr>
              <a:t>DS</a:t>
            </a:r>
          </a:p>
        </p:txBody>
      </p:sp>
      <p:sp>
        <p:nvSpPr>
          <p:cNvPr id="28776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Times New Roman" pitchFamily="-112" charset="0"/>
              <a:ea typeface="ＭＳ Ｐゴシック"/>
              <a:cs typeface="ＭＳ Ｐゴシック"/>
            </a:endParaRPr>
          </a:p>
        </p:txBody>
      </p:sp>
      <p:sp>
        <p:nvSpPr>
          <p:cNvPr id="287766" name="Freeform 22"/>
          <p:cNvSpPr>
            <a:spLocks/>
          </p:cNvSpPr>
          <p:nvPr/>
        </p:nvSpPr>
        <p:spPr bwMode="auto">
          <a:xfrm>
            <a:off x="1800225" y="1054100"/>
            <a:ext cx="6378575" cy="4025900"/>
          </a:xfrm>
          <a:custGeom>
            <a:avLst/>
            <a:gdLst/>
            <a:ahLst/>
            <a:cxnLst>
              <a:cxn ang="0">
                <a:pos x="2658" y="2528"/>
              </a:cxn>
              <a:cxn ang="0">
                <a:pos x="2242" y="2368"/>
              </a:cxn>
              <a:cxn ang="0">
                <a:pos x="1570" y="2264"/>
              </a:cxn>
              <a:cxn ang="0">
                <a:pos x="1210" y="2280"/>
              </a:cxn>
              <a:cxn ang="0">
                <a:pos x="1114" y="2336"/>
              </a:cxn>
              <a:cxn ang="0">
                <a:pos x="1066" y="2368"/>
              </a:cxn>
              <a:cxn ang="0">
                <a:pos x="938" y="2488"/>
              </a:cxn>
              <a:cxn ang="0">
                <a:pos x="890" y="2512"/>
              </a:cxn>
              <a:cxn ang="0">
                <a:pos x="842" y="2528"/>
              </a:cxn>
              <a:cxn ang="0">
                <a:pos x="722" y="2336"/>
              </a:cxn>
              <a:cxn ang="0">
                <a:pos x="674" y="2248"/>
              </a:cxn>
              <a:cxn ang="0">
                <a:pos x="602" y="2168"/>
              </a:cxn>
              <a:cxn ang="0">
                <a:pos x="146" y="2104"/>
              </a:cxn>
              <a:cxn ang="0">
                <a:pos x="90" y="2088"/>
              </a:cxn>
              <a:cxn ang="0">
                <a:pos x="18" y="2008"/>
              </a:cxn>
              <a:cxn ang="0">
                <a:pos x="42" y="1896"/>
              </a:cxn>
              <a:cxn ang="0">
                <a:pos x="58" y="1872"/>
              </a:cxn>
              <a:cxn ang="0">
                <a:pos x="82" y="1864"/>
              </a:cxn>
              <a:cxn ang="0">
                <a:pos x="130" y="1832"/>
              </a:cxn>
              <a:cxn ang="0">
                <a:pos x="330" y="1760"/>
              </a:cxn>
              <a:cxn ang="0">
                <a:pos x="378" y="1744"/>
              </a:cxn>
              <a:cxn ang="0">
                <a:pos x="506" y="1656"/>
              </a:cxn>
              <a:cxn ang="0">
                <a:pos x="570" y="1584"/>
              </a:cxn>
              <a:cxn ang="0">
                <a:pos x="626" y="1504"/>
              </a:cxn>
              <a:cxn ang="0">
                <a:pos x="690" y="1408"/>
              </a:cxn>
              <a:cxn ang="0">
                <a:pos x="722" y="1360"/>
              </a:cxn>
              <a:cxn ang="0">
                <a:pos x="730" y="1336"/>
              </a:cxn>
              <a:cxn ang="0">
                <a:pos x="762" y="1288"/>
              </a:cxn>
              <a:cxn ang="0">
                <a:pos x="778" y="1256"/>
              </a:cxn>
              <a:cxn ang="0">
                <a:pos x="810" y="1208"/>
              </a:cxn>
              <a:cxn ang="0">
                <a:pos x="850" y="1080"/>
              </a:cxn>
              <a:cxn ang="0">
                <a:pos x="938" y="696"/>
              </a:cxn>
              <a:cxn ang="0">
                <a:pos x="994" y="472"/>
              </a:cxn>
              <a:cxn ang="0">
                <a:pos x="1074" y="232"/>
              </a:cxn>
              <a:cxn ang="0">
                <a:pos x="1138" y="136"/>
              </a:cxn>
              <a:cxn ang="0">
                <a:pos x="1194" y="80"/>
              </a:cxn>
              <a:cxn ang="0">
                <a:pos x="1354" y="24"/>
              </a:cxn>
              <a:cxn ang="0">
                <a:pos x="1594" y="0"/>
              </a:cxn>
              <a:cxn ang="0">
                <a:pos x="2674" y="48"/>
              </a:cxn>
              <a:cxn ang="0">
                <a:pos x="2970" y="72"/>
              </a:cxn>
              <a:cxn ang="0">
                <a:pos x="3186" y="88"/>
              </a:cxn>
              <a:cxn ang="0">
                <a:pos x="3850" y="240"/>
              </a:cxn>
              <a:cxn ang="0">
                <a:pos x="3930" y="376"/>
              </a:cxn>
              <a:cxn ang="0">
                <a:pos x="3986" y="496"/>
              </a:cxn>
              <a:cxn ang="0">
                <a:pos x="4018" y="688"/>
              </a:cxn>
              <a:cxn ang="0">
                <a:pos x="4010" y="1200"/>
              </a:cxn>
              <a:cxn ang="0">
                <a:pos x="3906" y="1616"/>
              </a:cxn>
              <a:cxn ang="0">
                <a:pos x="3874" y="1664"/>
              </a:cxn>
              <a:cxn ang="0">
                <a:pos x="3762" y="1912"/>
              </a:cxn>
              <a:cxn ang="0">
                <a:pos x="3730" y="1960"/>
              </a:cxn>
              <a:cxn ang="0">
                <a:pos x="3682" y="2040"/>
              </a:cxn>
              <a:cxn ang="0">
                <a:pos x="3594" y="2176"/>
              </a:cxn>
              <a:cxn ang="0">
                <a:pos x="3474" y="2320"/>
              </a:cxn>
              <a:cxn ang="0">
                <a:pos x="3378" y="2424"/>
              </a:cxn>
              <a:cxn ang="0">
                <a:pos x="3354" y="2432"/>
              </a:cxn>
              <a:cxn ang="0">
                <a:pos x="3242" y="2488"/>
              </a:cxn>
              <a:cxn ang="0">
                <a:pos x="3034" y="2536"/>
              </a:cxn>
              <a:cxn ang="0">
                <a:pos x="2658" y="2528"/>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Times New Roman" pitchFamily="-128" charset="0"/>
              <a:ea typeface="ＭＳ Ｐゴシック"/>
              <a:cs typeface="ＭＳ Ｐゴシック"/>
            </a:endParaRPr>
          </a:p>
        </p:txBody>
      </p:sp>
      <p:sp>
        <p:nvSpPr>
          <p:cNvPr id="642070"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pPr>
            <a:endParaRPr lang="en-US" sz="2000">
              <a:solidFill>
                <a:srgbClr val="FFA27C"/>
              </a:solidFill>
              <a:latin typeface="Comic Sans MS" charset="0"/>
              <a:ea typeface="ＭＳ Ｐゴシック" charset="0"/>
              <a:cs typeface="ＭＳ Ｐゴシック" charset="0"/>
            </a:endParaRPr>
          </a:p>
        </p:txBody>
      </p:sp>
      <p:sp>
        <p:nvSpPr>
          <p:cNvPr id="287768" name="Text Box 24"/>
          <p:cNvSpPr txBox="1">
            <a:spLocks noChangeArrowheads="1"/>
          </p:cNvSpPr>
          <p:nvPr/>
        </p:nvSpPr>
        <p:spPr bwMode="auto">
          <a:xfrm>
            <a:off x="2559050" y="3136900"/>
            <a:ext cx="5519738"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mr-IN" altLang="ja-JP" sz="6000" b="1" i="1" dirty="0">
                <a:solidFill>
                  <a:srgbClr val="FFFF00"/>
                </a:solidFill>
                <a:effectLst>
                  <a:outerShdw blurRad="38100" dist="38100" dir="2700000" algn="tl">
                    <a:srgbClr val="000000"/>
                  </a:outerShdw>
                </a:effectLst>
              </a:rPr>
              <a:t>"</a:t>
            </a:r>
            <a:r>
              <a:rPr lang="en-US" sz="6000" b="1" i="1" dirty="0">
                <a:solidFill>
                  <a:srgbClr val="FFFF00"/>
                </a:solidFill>
                <a:effectLst>
                  <a:outerShdw blurRad="38100" dist="38100" dir="2700000" algn="tl">
                    <a:srgbClr val="000000"/>
                  </a:outerShdw>
                </a:effectLst>
              </a:rPr>
              <a:t>THE LAND</a:t>
            </a:r>
            <a:r>
              <a:rPr lang="mr-IN" altLang="ja-JP" sz="6000" b="1" i="1" dirty="0">
                <a:solidFill>
                  <a:srgbClr val="FFFF00"/>
                </a:solidFill>
                <a:effectLst>
                  <a:outerShdw blurRad="38100" dist="38100" dir="2700000" algn="tl">
                    <a:srgbClr val="000000"/>
                  </a:outerShdw>
                </a:effectLst>
              </a:rPr>
              <a:t>"</a:t>
            </a:r>
            <a:endParaRPr lang="en-US" sz="6000" b="1" i="1" dirty="0">
              <a:solidFill>
                <a:srgbClr val="FFFF00"/>
              </a:solidFill>
              <a:effectLst>
                <a:outerShdw blurRad="38100" dist="38100" dir="2700000" algn="tl">
                  <a:srgbClr val="000000"/>
                </a:outerShdw>
              </a:effectLst>
            </a:endParaRPr>
          </a:p>
        </p:txBody>
      </p:sp>
      <p:sp>
        <p:nvSpPr>
          <p:cNvPr id="287769" name="Rectangle 25"/>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25</a:t>
            </a:r>
          </a:p>
        </p:txBody>
      </p:sp>
      <p:sp>
        <p:nvSpPr>
          <p:cNvPr id="642073" name="Text Box 26"/>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pPr>
            <a:r>
              <a:rPr lang="en-US" sz="1200" b="1">
                <a:solidFill>
                  <a:srgbClr val="FFFFFF"/>
                </a:solidFill>
                <a:latin typeface="Arial" charset="0"/>
                <a:ea typeface="ＭＳ Ｐゴシック" charset="0"/>
                <a:cs typeface="ＭＳ Ｐゴシック" charset="0"/>
              </a:rPr>
              <a:t>  </a:t>
            </a:r>
          </a:p>
        </p:txBody>
      </p:sp>
      <p:sp>
        <p:nvSpPr>
          <p:cNvPr id="642074" name="Rectangle 27"/>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a:solidFill>
                  <a:srgbClr val="FFFFFF"/>
                </a:solidFill>
                <a:latin typeface="Arial" charset="0"/>
                <a:ea typeface="ＭＳ Ｐゴシック" charset="0"/>
                <a:cs typeface="ＭＳ Ｐゴシック" charset="0"/>
              </a:rPr>
              <a:t>Handbook pg. 15-16</a:t>
            </a:r>
          </a:p>
        </p:txBody>
      </p:sp>
      <p:pic>
        <p:nvPicPr>
          <p:cNvPr id="642075" name="Picture 2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15163"/>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642076" name="Text Box 29"/>
          <p:cNvSpPr txBox="1">
            <a:spLocks noChangeArrowheads="1"/>
          </p:cNvSpPr>
          <p:nvPr/>
        </p:nvSpPr>
        <p:spPr bwMode="auto">
          <a:xfrm>
            <a:off x="8791575" y="6411913"/>
            <a:ext cx="1857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pPr>
            <a:endParaRPr lang="en-US" sz="2000">
              <a:solidFill>
                <a:srgbClr val="FFFFFF"/>
              </a:solidFill>
              <a:latin typeface="Arial" charset="0"/>
              <a:ea typeface="ＭＳ Ｐゴシック" charset="0"/>
              <a:cs typeface="ＭＳ Ｐゴシック" charset="0"/>
            </a:endParaRPr>
          </a:p>
        </p:txBody>
      </p:sp>
      <p:sp>
        <p:nvSpPr>
          <p:cNvPr id="30" name="Title 29"/>
          <p:cNvSpPr>
            <a:spLocks noGrp="1"/>
          </p:cNvSpPr>
          <p:nvPr>
            <p:ph type="title" idx="4294967295"/>
          </p:nvPr>
        </p:nvSpPr>
        <p:spPr>
          <a:xfrm>
            <a:off x="-36513" y="-15875"/>
            <a:ext cx="9288463" cy="1371600"/>
          </a:xfrm>
          <a:effectLst/>
        </p:spPr>
        <p:txBody>
          <a:bodyPr/>
          <a:lstStyle/>
          <a:p>
            <a:pPr>
              <a:defRPr/>
            </a:pPr>
            <a:r>
              <a:rPr lang="en-US" sz="4800" b="1" dirty="0">
                <a:effectLst>
                  <a:outerShdw blurRad="38100" dist="38100" dir="2700000" algn="tl">
                    <a:srgbClr val="000000">
                      <a:alpha val="43137"/>
                    </a:srgbClr>
                  </a:outerShdw>
                </a:effectLst>
                <a:ea typeface="ＭＳ Ｐゴシック" pitchFamily="-112" charset="-128"/>
                <a:cs typeface="ＭＳ Ｐゴシック" pitchFamily="-112" charset="-128"/>
              </a:rPr>
              <a:t>The Result?  Jonah Vomited</a:t>
            </a:r>
          </a:p>
        </p:txBody>
      </p:sp>
      <p:pic>
        <p:nvPicPr>
          <p:cNvPr id="2" name="Picture 1" descr="jonah-and-the-whale-vrl-185371-6155669-me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35375" y="1355725"/>
            <a:ext cx="5500688" cy="344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 name="Striped Right Arrow 31"/>
          <p:cNvSpPr/>
          <p:nvPr/>
        </p:nvSpPr>
        <p:spPr bwMode="auto">
          <a:xfrm>
            <a:off x="3276600" y="2492375"/>
            <a:ext cx="1651000" cy="1228725"/>
          </a:xfrm>
          <a:prstGeom prst="stripedRightArrow">
            <a:avLst/>
          </a:prstGeom>
          <a:solidFill>
            <a:srgbClr val="FF0000"/>
          </a:solidFill>
          <a:ln w="9525" cap="flat" cmpd="sng" algn="ctr">
            <a:solidFill>
              <a:schemeClr val="tx1"/>
            </a:solidFill>
            <a:prstDash val="solid"/>
            <a:round/>
            <a:headEnd type="none" w="med" len="med"/>
            <a:tailEnd type="none" w="med" len="med"/>
          </a:ln>
          <a:effectLst/>
        </p:spPr>
        <p:txBody>
          <a:bodyPr wrap="none" anchor="ctr"/>
          <a:lstStyle/>
          <a:p>
            <a:pPr>
              <a:defRPr/>
            </a:pPr>
            <a:endParaRPr lang="en-US">
              <a:solidFill>
                <a:srgbClr val="FFFFFF"/>
              </a:solidFill>
              <a:latin typeface="Times New Roman" pitchFamily="-112" charset="0"/>
              <a:ea typeface="ＭＳ Ｐゴシック"/>
              <a:cs typeface="ＭＳ Ｐゴシック"/>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ctrTitle" idx="4294967295"/>
          </p:nvPr>
        </p:nvSpPr>
        <p:spPr>
          <a:xfrm>
            <a:off x="838200" y="838200"/>
            <a:ext cx="7620000" cy="2590800"/>
          </a:xfrm>
        </p:spPr>
        <p:txBody>
          <a:bodyPr/>
          <a:lstStyle/>
          <a:p>
            <a:pPr eaLnBrk="1" hangingPunct="1">
              <a:defRPr/>
            </a:pPr>
            <a:r>
              <a:rPr lang="en-US" sz="5400" b="1" dirty="0">
                <a:ea typeface="+mj-ea"/>
              </a:rPr>
              <a:t>The Ten Million Dollar Question</a:t>
            </a:r>
          </a:p>
        </p:txBody>
      </p:sp>
      <p:sp>
        <p:nvSpPr>
          <p:cNvPr id="644098" name="AutoShape 5"/>
          <p:cNvSpPr>
            <a:spLocks noChangeArrowheads="1"/>
          </p:cNvSpPr>
          <p:nvPr/>
        </p:nvSpPr>
        <p:spPr bwMode="auto">
          <a:xfrm>
            <a:off x="0" y="533400"/>
            <a:ext cx="9144000" cy="6324600"/>
          </a:xfrm>
          <a:prstGeom prst="flowChartMerge">
            <a:avLst/>
          </a:prstGeom>
          <a:gradFill rotWithShape="0">
            <a:gsLst>
              <a:gs pos="0">
                <a:srgbClr val="3B003B"/>
              </a:gs>
              <a:gs pos="100000">
                <a:srgbClr val="800080"/>
              </a:gs>
            </a:gsLst>
            <a:lin ang="5400000" scaled="1"/>
          </a:gradFill>
          <a:ln w="9525">
            <a:solidFill>
              <a:schemeClr val="tx1"/>
            </a:solidFill>
            <a:miter lim="800000"/>
            <a:headEnd/>
            <a:tailEnd/>
          </a:ln>
        </p:spPr>
        <p:txBody>
          <a:bodyPr wrap="none" anchor="ctr"/>
          <a:lstStyle/>
          <a:p>
            <a:endParaRPr lang="en-US">
              <a:solidFill>
                <a:srgbClr val="000000"/>
              </a:solidFill>
              <a:ea typeface="MS Pゴシック" charset="0"/>
              <a:cs typeface="MS Pゴシック" charset="0"/>
            </a:endParaRPr>
          </a:p>
        </p:txBody>
      </p:sp>
      <p:sp>
        <p:nvSpPr>
          <p:cNvPr id="644099" name="WordArt 4"/>
          <p:cNvSpPr>
            <a:spLocks noChangeArrowheads="1" noChangeShapeType="1" noTextEdit="1"/>
          </p:cNvSpPr>
          <p:nvPr/>
        </p:nvSpPr>
        <p:spPr bwMode="auto">
          <a:xfrm>
            <a:off x="647700" y="1143000"/>
            <a:ext cx="7848600" cy="2228850"/>
          </a:xfrm>
          <a:prstGeom prst="rect">
            <a:avLst/>
          </a:prstGeom>
        </p:spPr>
        <p:txBody>
          <a:bodyPr wrap="none" fromWordArt="1">
            <a:prstTxWarp prst="textPlain">
              <a:avLst>
                <a:gd name="adj" fmla="val 50000"/>
              </a:avLst>
            </a:prstTxWarp>
          </a:bodyPr>
          <a:lstStyle/>
          <a:p>
            <a:r>
              <a:rPr lang="en-US" sz="3600" kern="10">
                <a:ln w="12700">
                  <a:solidFill>
                    <a:srgbClr val="3333CC"/>
                  </a:solidFill>
                  <a:round/>
                  <a:headEnd/>
                  <a:tailEnd/>
                </a:ln>
                <a:solidFill>
                  <a:srgbClr val="B2B2B2">
                    <a:alpha val="50195"/>
                  </a:srgbClr>
                </a:solidFill>
                <a:effectLst>
                  <a:outerShdw blurRad="63500" dist="45791" dir="2021404" algn="ctr" rotWithShape="0">
                    <a:srgbClr val="9999FF"/>
                  </a:outerShdw>
                </a:effectLst>
                <a:latin typeface="Arial Black"/>
                <a:ea typeface="Arial Black"/>
                <a:cs typeface="Arial Black"/>
              </a:rPr>
              <a:t>The Ten Million Dollar Question</a:t>
            </a:r>
          </a:p>
        </p:txBody>
      </p:sp>
      <p:sp>
        <p:nvSpPr>
          <p:cNvPr id="6" name="Rectangle 3"/>
          <p:cNvSpPr txBox="1">
            <a:spLocks noChangeArrowheads="1"/>
          </p:cNvSpPr>
          <p:nvPr/>
        </p:nvSpPr>
        <p:spPr bwMode="auto">
          <a:xfrm>
            <a:off x="0" y="3789363"/>
            <a:ext cx="9144000" cy="2286000"/>
          </a:xfrm>
          <a:prstGeom prst="rect">
            <a:avLst/>
          </a:prstGeom>
          <a:noFill/>
          <a:ln w="9525">
            <a:noFill/>
            <a:miter lim="800000"/>
            <a:headEnd/>
            <a:tailEnd/>
          </a:ln>
          <a:effectLst/>
        </p:spPr>
        <p:txBody>
          <a:bodyPr/>
          <a:lstStyle/>
          <a:p>
            <a:pPr eaLnBrk="1" hangingPunct="1">
              <a:spcBef>
                <a:spcPct val="20000"/>
              </a:spcBef>
              <a:buSzPct val="85000"/>
              <a:buFont typeface="Wingdings" pitchFamily="-128" charset="0"/>
              <a:buNone/>
              <a:defRPr/>
            </a:pPr>
            <a:r>
              <a:rPr lang="en-US" sz="6000" b="1" kern="0" dirty="0">
                <a:solidFill>
                  <a:srgbClr val="FFFFFF"/>
                </a:solidFill>
                <a:effectLst>
                  <a:glow rad="254000">
                    <a:srgbClr val="000000">
                      <a:alpha val="75000"/>
                    </a:srgbClr>
                  </a:glow>
                  <a:outerShdw dist="88900" dir="2700000" algn="tl" rotWithShape="0">
                    <a:srgbClr val="000000"/>
                  </a:outerShdw>
                </a:effectLst>
                <a:latin typeface="Century Gothic"/>
                <a:ea typeface="MS Pゴシック"/>
                <a:cs typeface="MS Pゴシック"/>
              </a:rPr>
              <a:t>How should we respond to God</a:t>
            </a:r>
            <a:r>
              <a:rPr lang="mr-IN" sz="6000" b="1" kern="0" dirty="0">
                <a:solidFill>
                  <a:srgbClr val="FFFFFF"/>
                </a:solidFill>
                <a:effectLst>
                  <a:glow rad="254000">
                    <a:srgbClr val="000000">
                      <a:alpha val="75000"/>
                    </a:srgbClr>
                  </a:glow>
                  <a:outerShdw dist="88900" dir="2700000" algn="tl" rotWithShape="0">
                    <a:srgbClr val="000000"/>
                  </a:outerShdw>
                </a:effectLst>
                <a:latin typeface="Century Gothic"/>
                <a:ea typeface="MS Pゴシック"/>
                <a:cs typeface="MS Pゴシック"/>
              </a:rPr>
              <a:t>'</a:t>
            </a:r>
            <a:r>
              <a:rPr lang="en-US" sz="6000" b="1" kern="0" dirty="0">
                <a:solidFill>
                  <a:srgbClr val="FFFFFF"/>
                </a:solidFill>
                <a:effectLst>
                  <a:glow rad="254000">
                    <a:srgbClr val="000000">
                      <a:alpha val="75000"/>
                    </a:srgbClr>
                  </a:glow>
                  <a:outerShdw dist="88900" dir="2700000" algn="tl" rotWithShape="0">
                    <a:srgbClr val="000000"/>
                  </a:outerShdw>
                </a:effectLst>
                <a:latin typeface="Century Gothic"/>
                <a:ea typeface="MS Pゴシック"/>
                <a:cs typeface="MS Pゴシック"/>
              </a:rPr>
              <a:t>s goodness despite our sin?</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ChangeArrowheads="1"/>
          </p:cNvSpPr>
          <p:nvPr>
            <p:ph type="ctrTitle" idx="4294967295"/>
          </p:nvPr>
        </p:nvSpPr>
        <p:spPr>
          <a:xfrm>
            <a:off x="762000" y="1219200"/>
            <a:ext cx="7696200" cy="2895600"/>
          </a:xfrm>
          <a:effectLst>
            <a:outerShdw blurRad="68580" dist="38099" dir="2700000" algn="ctr" rotWithShape="0">
              <a:srgbClr val="000000">
                <a:alpha val="75000"/>
              </a:srgbClr>
            </a:outerShdw>
          </a:effectLst>
        </p:spPr>
        <p:txBody>
          <a:bodyPr lIns="91440" tIns="45720" rIns="91440" bIns="45720" anchorCtr="1"/>
          <a:lstStyle/>
          <a:p>
            <a:pPr algn="ctr">
              <a:defRPr/>
            </a:pPr>
            <a:r>
              <a:rPr kumimoji="0" lang="en-US" sz="5400" b="1">
                <a:solidFill>
                  <a:schemeClr val="tx1"/>
                </a:solidFill>
              </a:rPr>
              <a:t>We should </a:t>
            </a:r>
            <a:r>
              <a:rPr kumimoji="0" lang="en-US" sz="5400" b="1">
                <a:solidFill>
                  <a:srgbClr val="FFFF00"/>
                </a:solidFill>
              </a:rPr>
              <a:t>thank</a:t>
            </a:r>
            <a:r>
              <a:rPr kumimoji="0" lang="en-US" sz="5400" b="1">
                <a:solidFill>
                  <a:schemeClr val="tx1"/>
                </a:solidFill>
              </a:rPr>
              <a:t> God that He spares us despite our </a:t>
            </a:r>
            <a:r>
              <a:rPr kumimoji="0" lang="en-US" sz="5400" b="1">
                <a:solidFill>
                  <a:srgbClr val="FFFF00"/>
                </a:solidFill>
              </a:rPr>
              <a:t>disobedience</a:t>
            </a:r>
            <a:endParaRPr kumimoji="0" lang="en-US">
              <a:solidFill>
                <a:schemeClr val="tx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3" name="Rectangle 6"/>
          <p:cNvSpPr>
            <a:spLocks noChangeArrowheads="1"/>
          </p:cNvSpPr>
          <p:nvPr/>
        </p:nvSpPr>
        <p:spPr bwMode="auto">
          <a:xfrm>
            <a:off x="0" y="0"/>
            <a:ext cx="94488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pic>
        <p:nvPicPr>
          <p:cNvPr id="648194" name="Picture 2" descr="FSLO-997122906-618457">
            <a:hlinkClick r:id="rId3"/>
          </p:cNvPr>
          <p:cNvPicPr>
            <a:picLocks noChangeAspect="1" noChangeArrowheads="1"/>
          </p:cNvPicPr>
          <p:nvPr/>
        </p:nvPicPr>
        <p:blipFill>
          <a:blip r:embed="rId4">
            <a:lum bright="-42000"/>
            <a:extLst>
              <a:ext uri="{28A0092B-C50C-407E-A947-70E740481C1C}">
                <a14:useLocalDpi xmlns:a14="http://schemas.microsoft.com/office/drawing/2010/main"/>
              </a:ext>
            </a:extLst>
          </a:blip>
          <a:srcRect/>
          <a:stretch>
            <a:fillRect/>
          </a:stretch>
        </p:blipFill>
        <p:spPr bwMode="auto">
          <a:xfrm>
            <a:off x="917575" y="1143000"/>
            <a:ext cx="6778625" cy="5424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691" name="Rectangle 3"/>
          <p:cNvSpPr>
            <a:spLocks noGrp="1" noChangeArrowheads="1"/>
          </p:cNvSpPr>
          <p:nvPr>
            <p:ph type="title" idx="4294967295"/>
          </p:nvPr>
        </p:nvSpPr>
        <p:spPr>
          <a:xfrm>
            <a:off x="381000" y="76200"/>
            <a:ext cx="8458200" cy="1139825"/>
          </a:xfrm>
          <a:effectLst/>
        </p:spPr>
        <p:txBody>
          <a:bodyPr/>
          <a:lstStyle/>
          <a:p>
            <a:pPr eaLnBrk="1" hangingPunct="1">
              <a:defRPr/>
            </a:pPr>
            <a:r>
              <a:rPr lang="en-US" sz="4000" b="1">
                <a:solidFill>
                  <a:srgbClr val="FFFFFF"/>
                </a:solidFill>
                <a:effectLst>
                  <a:glow rad="127000">
                    <a:schemeClr val="tx1"/>
                  </a:glow>
                </a:effectLst>
                <a:latin typeface="Trebuchet MS" charset="0"/>
                <a:ea typeface="Osaka" charset="0"/>
                <a:cs typeface="Osaka" charset="0"/>
              </a:rPr>
              <a:t>Distinguishing some key terms…</a:t>
            </a:r>
          </a:p>
        </p:txBody>
      </p:sp>
      <p:sp>
        <p:nvSpPr>
          <p:cNvPr id="6" name="Rectangle 4"/>
          <p:cNvSpPr txBox="1">
            <a:spLocks noChangeArrowheads="1"/>
          </p:cNvSpPr>
          <p:nvPr/>
        </p:nvSpPr>
        <p:spPr bwMode="auto">
          <a:xfrm>
            <a:off x="914400" y="1447800"/>
            <a:ext cx="6858000" cy="5105400"/>
          </a:xfrm>
          <a:prstGeom prst="rect">
            <a:avLst/>
          </a:prstGeom>
          <a:noFill/>
          <a:ln w="9525">
            <a:noFill/>
            <a:miter lim="800000"/>
            <a:headEnd/>
            <a:tailEnd/>
          </a:ln>
          <a:effectLst/>
        </p:spPr>
        <p:txBody>
          <a:bodyPr/>
          <a:lstStyle/>
          <a:p>
            <a:pPr marL="800100" indent="-342900" algn="l" eaLnBrk="1" hangingPunct="1">
              <a:lnSpc>
                <a:spcPct val="90000"/>
              </a:lnSpc>
              <a:spcBef>
                <a:spcPct val="20000"/>
              </a:spcBef>
              <a:buFont typeface="Times" pitchFamily="-112" charset="0"/>
              <a:buNone/>
              <a:defRPr/>
            </a:pPr>
            <a:r>
              <a:rPr lang="en-US" sz="4000" b="1" kern="0" dirty="0">
                <a:solidFill>
                  <a:srgbClr val="FFFF00"/>
                </a:solidFill>
                <a:effectLst>
                  <a:glow rad="127000">
                    <a:srgbClr val="000000"/>
                  </a:glow>
                </a:effectLst>
                <a:latin typeface="Trebuchet MS"/>
                <a:ea typeface="Osaka"/>
                <a:cs typeface="Osaka"/>
              </a:rPr>
              <a:t>Grace</a:t>
            </a:r>
            <a:r>
              <a:rPr lang="en-US" sz="4000" b="1" kern="0" dirty="0">
                <a:solidFill>
                  <a:srgbClr val="FFFFFF"/>
                </a:solidFill>
                <a:effectLst>
                  <a:glow rad="127000">
                    <a:srgbClr val="000000"/>
                  </a:glow>
                </a:effectLst>
                <a:latin typeface="Trebuchet MS"/>
                <a:ea typeface="Osaka"/>
                <a:cs typeface="Osaka"/>
              </a:rPr>
              <a:t>: God gives us what we </a:t>
            </a:r>
            <a:r>
              <a:rPr lang="en-US" sz="4000" b="1" u="sng" kern="0" dirty="0">
                <a:solidFill>
                  <a:srgbClr val="FFFFFF"/>
                </a:solidFill>
                <a:effectLst>
                  <a:glow rad="127000">
                    <a:srgbClr val="000000"/>
                  </a:glow>
                </a:effectLst>
                <a:latin typeface="Trebuchet MS"/>
                <a:ea typeface="Osaka"/>
                <a:cs typeface="Osaka"/>
              </a:rPr>
              <a:t>don</a:t>
            </a:r>
            <a:r>
              <a:rPr lang="mr-IN" sz="4000" b="1" u="sng" kern="0" dirty="0">
                <a:solidFill>
                  <a:srgbClr val="FFFFFF"/>
                </a:solidFill>
                <a:effectLst>
                  <a:glow rad="127000">
                    <a:srgbClr val="000000"/>
                  </a:glow>
                </a:effectLst>
                <a:latin typeface="Trebuchet MS"/>
                <a:ea typeface="Osaka"/>
                <a:cs typeface="Osaka"/>
              </a:rPr>
              <a:t>'</a:t>
            </a:r>
            <a:r>
              <a:rPr lang="en-US" sz="4000" b="1" u="sng" kern="0" dirty="0">
                <a:solidFill>
                  <a:srgbClr val="FFFFFF"/>
                </a:solidFill>
                <a:effectLst>
                  <a:glow rad="127000">
                    <a:srgbClr val="000000"/>
                  </a:glow>
                </a:effectLst>
                <a:latin typeface="Trebuchet MS"/>
                <a:ea typeface="Osaka"/>
                <a:cs typeface="Osaka"/>
              </a:rPr>
              <a:t>t</a:t>
            </a:r>
            <a:r>
              <a:rPr lang="en-US" sz="4000" b="1" kern="0" dirty="0">
                <a:solidFill>
                  <a:srgbClr val="FFFFFF"/>
                </a:solidFill>
                <a:effectLst>
                  <a:glow rad="127000">
                    <a:srgbClr val="000000"/>
                  </a:glow>
                </a:effectLst>
                <a:latin typeface="Trebuchet MS"/>
                <a:ea typeface="Osaka"/>
                <a:cs typeface="Osaka"/>
              </a:rPr>
              <a:t> deserve</a:t>
            </a:r>
          </a:p>
          <a:p>
            <a:pPr marL="800100" indent="-342900" algn="l" eaLnBrk="1" hangingPunct="1">
              <a:lnSpc>
                <a:spcPct val="90000"/>
              </a:lnSpc>
              <a:spcBef>
                <a:spcPct val="20000"/>
              </a:spcBef>
              <a:buFont typeface="Times" pitchFamily="-112" charset="0"/>
              <a:buNone/>
              <a:defRPr/>
            </a:pPr>
            <a:endParaRPr lang="en-US" sz="4000" b="1" kern="0" dirty="0">
              <a:solidFill>
                <a:srgbClr val="FFFFFF"/>
              </a:solidFill>
              <a:effectLst>
                <a:glow rad="127000">
                  <a:srgbClr val="000000"/>
                </a:glow>
              </a:effectLst>
              <a:latin typeface="Trebuchet MS"/>
              <a:ea typeface="Osaka"/>
              <a:cs typeface="Osaka"/>
            </a:endParaRPr>
          </a:p>
          <a:p>
            <a:pPr marL="800100" indent="-342900" algn="l" eaLnBrk="1" hangingPunct="1">
              <a:lnSpc>
                <a:spcPct val="90000"/>
              </a:lnSpc>
              <a:spcBef>
                <a:spcPct val="20000"/>
              </a:spcBef>
              <a:buFont typeface="Times" pitchFamily="-112" charset="0"/>
              <a:buNone/>
              <a:defRPr/>
            </a:pPr>
            <a:r>
              <a:rPr lang="en-US" sz="4000" b="1" kern="0" dirty="0">
                <a:solidFill>
                  <a:srgbClr val="FFFF00"/>
                </a:solidFill>
                <a:effectLst>
                  <a:glow rad="127000">
                    <a:srgbClr val="000000"/>
                  </a:glow>
                </a:effectLst>
                <a:latin typeface="Trebuchet MS"/>
                <a:ea typeface="Osaka"/>
                <a:cs typeface="Osaka"/>
              </a:rPr>
              <a:t>Mercy</a:t>
            </a:r>
            <a:r>
              <a:rPr lang="en-US" sz="4000" b="1" kern="0" dirty="0">
                <a:solidFill>
                  <a:srgbClr val="FFFFFF"/>
                </a:solidFill>
                <a:effectLst>
                  <a:glow rad="127000">
                    <a:srgbClr val="000000"/>
                  </a:glow>
                </a:effectLst>
                <a:latin typeface="Trebuchet MS"/>
                <a:ea typeface="Osaka"/>
                <a:cs typeface="Osaka"/>
              </a:rPr>
              <a:t>: God </a:t>
            </a:r>
            <a:r>
              <a:rPr lang="en-US" sz="4000" b="1" u="sng" kern="0" dirty="0" err="1">
                <a:solidFill>
                  <a:srgbClr val="FFFFFF"/>
                </a:solidFill>
                <a:effectLst>
                  <a:glow rad="127000">
                    <a:srgbClr val="000000"/>
                  </a:glow>
                </a:effectLst>
                <a:latin typeface="Trebuchet MS"/>
                <a:ea typeface="Osaka"/>
                <a:cs typeface="Osaka"/>
              </a:rPr>
              <a:t>doesn</a:t>
            </a:r>
            <a:r>
              <a:rPr lang="mr-IN" sz="4000" b="1" u="sng" kern="0" dirty="0">
                <a:solidFill>
                  <a:srgbClr val="FFFFFF"/>
                </a:solidFill>
                <a:effectLst>
                  <a:glow rad="127000">
                    <a:srgbClr val="000000"/>
                  </a:glow>
                </a:effectLst>
                <a:latin typeface="Trebuchet MS"/>
                <a:ea typeface="Osaka"/>
                <a:cs typeface="Osaka"/>
              </a:rPr>
              <a:t>'</a:t>
            </a:r>
            <a:r>
              <a:rPr lang="en-US" sz="4000" b="1" u="sng" kern="0" dirty="0">
                <a:solidFill>
                  <a:srgbClr val="FFFFFF"/>
                </a:solidFill>
                <a:effectLst>
                  <a:glow rad="127000">
                    <a:srgbClr val="000000"/>
                  </a:glow>
                </a:effectLst>
                <a:latin typeface="Trebuchet MS"/>
                <a:ea typeface="Osaka"/>
                <a:cs typeface="Osaka"/>
              </a:rPr>
              <a:t>t</a:t>
            </a:r>
            <a:r>
              <a:rPr lang="en-US" sz="4000" b="1" kern="0" dirty="0">
                <a:solidFill>
                  <a:srgbClr val="FFFFFF"/>
                </a:solidFill>
                <a:effectLst>
                  <a:glow rad="127000">
                    <a:srgbClr val="000000"/>
                  </a:glow>
                </a:effectLst>
                <a:latin typeface="Trebuchet MS"/>
                <a:ea typeface="Osaka"/>
                <a:cs typeface="Osaka"/>
              </a:rPr>
              <a:t> give us what we </a:t>
            </a:r>
            <a:r>
              <a:rPr lang="en-US" sz="4000" b="1" u="sng" kern="0" dirty="0">
                <a:solidFill>
                  <a:srgbClr val="FFFFFF"/>
                </a:solidFill>
                <a:effectLst>
                  <a:glow rad="127000">
                    <a:srgbClr val="000000"/>
                  </a:glow>
                </a:effectLst>
                <a:latin typeface="Trebuchet MS"/>
                <a:ea typeface="Osaka"/>
                <a:cs typeface="Osaka"/>
              </a:rPr>
              <a:t>do</a:t>
            </a:r>
            <a:r>
              <a:rPr lang="en-US" sz="4000" b="1" kern="0" dirty="0">
                <a:solidFill>
                  <a:srgbClr val="FFFFFF"/>
                </a:solidFill>
                <a:effectLst>
                  <a:glow rad="127000">
                    <a:srgbClr val="000000"/>
                  </a:glow>
                </a:effectLst>
                <a:latin typeface="Trebuchet MS"/>
                <a:ea typeface="Osaka"/>
                <a:cs typeface="Osaka"/>
              </a:rPr>
              <a:t> deserve</a:t>
            </a:r>
          </a:p>
          <a:p>
            <a:pPr marL="800100" indent="-342900" algn="l" eaLnBrk="1" hangingPunct="1">
              <a:lnSpc>
                <a:spcPct val="90000"/>
              </a:lnSpc>
              <a:spcBef>
                <a:spcPct val="20000"/>
              </a:spcBef>
              <a:buFont typeface="Times" pitchFamily="-112" charset="0"/>
              <a:buNone/>
              <a:defRPr/>
            </a:pPr>
            <a:endParaRPr lang="en-US" sz="4000" b="1" kern="0" dirty="0">
              <a:solidFill>
                <a:srgbClr val="FFFFFF"/>
              </a:solidFill>
              <a:effectLst>
                <a:glow rad="127000">
                  <a:srgbClr val="000000"/>
                </a:glow>
              </a:effectLst>
              <a:latin typeface="Trebuchet MS"/>
              <a:ea typeface="Osaka"/>
              <a:cs typeface="Osaka"/>
            </a:endParaRPr>
          </a:p>
          <a:p>
            <a:pPr marL="800100" indent="-342900" algn="l" eaLnBrk="1" hangingPunct="1">
              <a:lnSpc>
                <a:spcPct val="90000"/>
              </a:lnSpc>
              <a:spcBef>
                <a:spcPct val="20000"/>
              </a:spcBef>
              <a:buFont typeface="Times" pitchFamily="-112" charset="0"/>
              <a:buNone/>
              <a:defRPr/>
            </a:pPr>
            <a:r>
              <a:rPr lang="en-US" sz="4000" b="1" kern="0" dirty="0">
                <a:solidFill>
                  <a:srgbClr val="FFFF00"/>
                </a:solidFill>
                <a:effectLst>
                  <a:glow rad="127000">
                    <a:srgbClr val="000000"/>
                  </a:glow>
                </a:effectLst>
                <a:latin typeface="Trebuchet MS"/>
                <a:ea typeface="Osaka"/>
                <a:cs typeface="Osaka"/>
              </a:rPr>
              <a:t>Justice</a:t>
            </a:r>
            <a:r>
              <a:rPr lang="en-US" sz="4000" b="1" kern="0" dirty="0">
                <a:solidFill>
                  <a:srgbClr val="FFFFFF"/>
                </a:solidFill>
                <a:effectLst>
                  <a:glow rad="127000">
                    <a:srgbClr val="000000"/>
                  </a:glow>
                </a:effectLst>
                <a:latin typeface="Trebuchet MS"/>
                <a:ea typeface="Osaka"/>
                <a:cs typeface="Osaka"/>
              </a:rPr>
              <a:t>: God gives us what we </a:t>
            </a:r>
            <a:r>
              <a:rPr lang="en-US" sz="4000" b="1" u="sng" kern="0" dirty="0">
                <a:solidFill>
                  <a:srgbClr val="FFFFFF"/>
                </a:solidFill>
                <a:effectLst>
                  <a:glow rad="127000">
                    <a:srgbClr val="000000"/>
                  </a:glow>
                </a:effectLst>
                <a:latin typeface="Trebuchet MS"/>
                <a:ea typeface="Osaka"/>
                <a:cs typeface="Osaka"/>
              </a:rPr>
              <a:t>do</a:t>
            </a:r>
            <a:r>
              <a:rPr lang="en-US" sz="4000" b="1" kern="0" dirty="0">
                <a:solidFill>
                  <a:srgbClr val="FFFFFF"/>
                </a:solidFill>
                <a:effectLst>
                  <a:glow rad="127000">
                    <a:srgbClr val="000000"/>
                  </a:glow>
                </a:effectLst>
                <a:latin typeface="Trebuchet MS"/>
                <a:ea typeface="Osaka"/>
                <a:cs typeface="Osaka"/>
              </a:rPr>
              <a:t> deserve</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80">
                                          <p:stCondLst>
                                            <p:cond delay="0"/>
                                          </p:stCondLst>
                                        </p:cTn>
                                        <p:tgtEl>
                                          <p:spTgt spid="6">
                                            <p:txEl>
                                              <p:pRg st="0" end="0"/>
                                            </p:txEl>
                                          </p:spTgt>
                                        </p:tgtEl>
                                      </p:cBhvr>
                                    </p:animEffect>
                                    <p:anim calcmode="lin" valueType="num">
                                      <p:cBhvr>
                                        <p:cTn id="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0" end="0"/>
                                            </p:txEl>
                                          </p:spTgt>
                                        </p:tgtEl>
                                      </p:cBhvr>
                                      <p:to x="100000" y="60000"/>
                                    </p:animScale>
                                    <p:animScale>
                                      <p:cBhvr>
                                        <p:cTn id="14" dur="166" decel="50000">
                                          <p:stCondLst>
                                            <p:cond delay="676"/>
                                          </p:stCondLst>
                                        </p:cTn>
                                        <p:tgtEl>
                                          <p:spTgt spid="6">
                                            <p:txEl>
                                              <p:pRg st="0" end="0"/>
                                            </p:txEl>
                                          </p:spTgt>
                                        </p:tgtEl>
                                      </p:cBhvr>
                                      <p:to x="100000" y="100000"/>
                                    </p:animScale>
                                    <p:animScale>
                                      <p:cBhvr>
                                        <p:cTn id="15" dur="26">
                                          <p:stCondLst>
                                            <p:cond delay="1312"/>
                                          </p:stCondLst>
                                        </p:cTn>
                                        <p:tgtEl>
                                          <p:spTgt spid="6">
                                            <p:txEl>
                                              <p:pRg st="0" end="0"/>
                                            </p:txEl>
                                          </p:spTgt>
                                        </p:tgtEl>
                                      </p:cBhvr>
                                      <p:to x="100000" y="80000"/>
                                    </p:animScale>
                                    <p:animScale>
                                      <p:cBhvr>
                                        <p:cTn id="16" dur="166" decel="50000">
                                          <p:stCondLst>
                                            <p:cond delay="1338"/>
                                          </p:stCondLst>
                                        </p:cTn>
                                        <p:tgtEl>
                                          <p:spTgt spid="6">
                                            <p:txEl>
                                              <p:pRg st="0" end="0"/>
                                            </p:txEl>
                                          </p:spTgt>
                                        </p:tgtEl>
                                      </p:cBhvr>
                                      <p:to x="100000" y="100000"/>
                                    </p:animScale>
                                    <p:animScale>
                                      <p:cBhvr>
                                        <p:cTn id="17" dur="26">
                                          <p:stCondLst>
                                            <p:cond delay="1642"/>
                                          </p:stCondLst>
                                        </p:cTn>
                                        <p:tgtEl>
                                          <p:spTgt spid="6">
                                            <p:txEl>
                                              <p:pRg st="0" end="0"/>
                                            </p:txEl>
                                          </p:spTgt>
                                        </p:tgtEl>
                                      </p:cBhvr>
                                      <p:to x="100000" y="90000"/>
                                    </p:animScale>
                                    <p:animScale>
                                      <p:cBhvr>
                                        <p:cTn id="18" dur="166" decel="50000">
                                          <p:stCondLst>
                                            <p:cond delay="1668"/>
                                          </p:stCondLst>
                                        </p:cTn>
                                        <p:tgtEl>
                                          <p:spTgt spid="6">
                                            <p:txEl>
                                              <p:pRg st="0" end="0"/>
                                            </p:txEl>
                                          </p:spTgt>
                                        </p:tgtEl>
                                      </p:cBhvr>
                                      <p:to x="100000" y="100000"/>
                                    </p:animScale>
                                    <p:animScale>
                                      <p:cBhvr>
                                        <p:cTn id="19" dur="26">
                                          <p:stCondLst>
                                            <p:cond delay="1808"/>
                                          </p:stCondLst>
                                        </p:cTn>
                                        <p:tgtEl>
                                          <p:spTgt spid="6">
                                            <p:txEl>
                                              <p:pRg st="0" end="0"/>
                                            </p:txEl>
                                          </p:spTgt>
                                        </p:tgtEl>
                                      </p:cBhvr>
                                      <p:to x="100000" y="95000"/>
                                    </p:animScale>
                                    <p:animScale>
                                      <p:cBhvr>
                                        <p:cTn id="20" dur="166" decel="50000">
                                          <p:stCondLst>
                                            <p:cond delay="1834"/>
                                          </p:stCondLst>
                                        </p:cTn>
                                        <p:tgtEl>
                                          <p:spTgt spid="6">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down)">
                                      <p:cBhvr>
                                        <p:cTn id="25" dur="580">
                                          <p:stCondLst>
                                            <p:cond delay="0"/>
                                          </p:stCondLst>
                                        </p:cTn>
                                        <p:tgtEl>
                                          <p:spTgt spid="6">
                                            <p:txEl>
                                              <p:pRg st="2" end="2"/>
                                            </p:txEl>
                                          </p:spTgt>
                                        </p:tgtEl>
                                      </p:cBhvr>
                                    </p:animEffect>
                                    <p:anim calcmode="lin" valueType="num">
                                      <p:cBhvr>
                                        <p:cTn id="26"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xEl>
                                              <p:pRg st="2" end="2"/>
                                            </p:txEl>
                                          </p:spTgt>
                                        </p:tgtEl>
                                      </p:cBhvr>
                                      <p:to x="100000" y="60000"/>
                                    </p:animScale>
                                    <p:animScale>
                                      <p:cBhvr>
                                        <p:cTn id="32" dur="166" decel="50000">
                                          <p:stCondLst>
                                            <p:cond delay="676"/>
                                          </p:stCondLst>
                                        </p:cTn>
                                        <p:tgtEl>
                                          <p:spTgt spid="6">
                                            <p:txEl>
                                              <p:pRg st="2" end="2"/>
                                            </p:txEl>
                                          </p:spTgt>
                                        </p:tgtEl>
                                      </p:cBhvr>
                                      <p:to x="100000" y="100000"/>
                                    </p:animScale>
                                    <p:animScale>
                                      <p:cBhvr>
                                        <p:cTn id="33" dur="26">
                                          <p:stCondLst>
                                            <p:cond delay="1312"/>
                                          </p:stCondLst>
                                        </p:cTn>
                                        <p:tgtEl>
                                          <p:spTgt spid="6">
                                            <p:txEl>
                                              <p:pRg st="2" end="2"/>
                                            </p:txEl>
                                          </p:spTgt>
                                        </p:tgtEl>
                                      </p:cBhvr>
                                      <p:to x="100000" y="80000"/>
                                    </p:animScale>
                                    <p:animScale>
                                      <p:cBhvr>
                                        <p:cTn id="34" dur="166" decel="50000">
                                          <p:stCondLst>
                                            <p:cond delay="1338"/>
                                          </p:stCondLst>
                                        </p:cTn>
                                        <p:tgtEl>
                                          <p:spTgt spid="6">
                                            <p:txEl>
                                              <p:pRg st="2" end="2"/>
                                            </p:txEl>
                                          </p:spTgt>
                                        </p:tgtEl>
                                      </p:cBhvr>
                                      <p:to x="100000" y="100000"/>
                                    </p:animScale>
                                    <p:animScale>
                                      <p:cBhvr>
                                        <p:cTn id="35" dur="26">
                                          <p:stCondLst>
                                            <p:cond delay="1642"/>
                                          </p:stCondLst>
                                        </p:cTn>
                                        <p:tgtEl>
                                          <p:spTgt spid="6">
                                            <p:txEl>
                                              <p:pRg st="2" end="2"/>
                                            </p:txEl>
                                          </p:spTgt>
                                        </p:tgtEl>
                                      </p:cBhvr>
                                      <p:to x="100000" y="90000"/>
                                    </p:animScale>
                                    <p:animScale>
                                      <p:cBhvr>
                                        <p:cTn id="36" dur="166" decel="50000">
                                          <p:stCondLst>
                                            <p:cond delay="1668"/>
                                          </p:stCondLst>
                                        </p:cTn>
                                        <p:tgtEl>
                                          <p:spTgt spid="6">
                                            <p:txEl>
                                              <p:pRg st="2" end="2"/>
                                            </p:txEl>
                                          </p:spTgt>
                                        </p:tgtEl>
                                      </p:cBhvr>
                                      <p:to x="100000" y="100000"/>
                                    </p:animScale>
                                    <p:animScale>
                                      <p:cBhvr>
                                        <p:cTn id="37" dur="26">
                                          <p:stCondLst>
                                            <p:cond delay="1808"/>
                                          </p:stCondLst>
                                        </p:cTn>
                                        <p:tgtEl>
                                          <p:spTgt spid="6">
                                            <p:txEl>
                                              <p:pRg st="2" end="2"/>
                                            </p:txEl>
                                          </p:spTgt>
                                        </p:tgtEl>
                                      </p:cBhvr>
                                      <p:to x="100000" y="95000"/>
                                    </p:animScale>
                                    <p:animScale>
                                      <p:cBhvr>
                                        <p:cTn id="38" dur="166" decel="50000">
                                          <p:stCondLst>
                                            <p:cond delay="1834"/>
                                          </p:stCondLst>
                                        </p:cTn>
                                        <p:tgtEl>
                                          <p:spTgt spid="6">
                                            <p:txEl>
                                              <p:pRg st="2" end="2"/>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animEffect transition="in" filter="wipe(down)">
                                      <p:cBhvr>
                                        <p:cTn id="43" dur="580">
                                          <p:stCondLst>
                                            <p:cond delay="0"/>
                                          </p:stCondLst>
                                        </p:cTn>
                                        <p:tgtEl>
                                          <p:spTgt spid="6">
                                            <p:txEl>
                                              <p:pRg st="4" end="4"/>
                                            </p:txEl>
                                          </p:spTgt>
                                        </p:tgtEl>
                                      </p:cBhvr>
                                    </p:animEffect>
                                    <p:anim calcmode="lin" valueType="num">
                                      <p:cBhvr>
                                        <p:cTn id="44" dur="1822" tmFilter="0,0; 0.14,0.36; 0.43,0.73; 0.71,0.91; 1.0,1.0">
                                          <p:stCondLst>
                                            <p:cond delay="0"/>
                                          </p:stCondLst>
                                        </p:cTn>
                                        <p:tgtEl>
                                          <p:spTgt spid="6">
                                            <p:txEl>
                                              <p:pRg st="4" end="4"/>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xEl>
                                              <p:pRg st="4" end="4"/>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xEl>
                                              <p:pRg st="4" end="4"/>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xEl>
                                              <p:pRg st="4" end="4"/>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xEl>
                                              <p:pRg st="4" end="4"/>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xEl>
                                              <p:pRg st="4" end="4"/>
                                            </p:txEl>
                                          </p:spTgt>
                                        </p:tgtEl>
                                      </p:cBhvr>
                                      <p:to x="100000" y="60000"/>
                                    </p:animScale>
                                    <p:animScale>
                                      <p:cBhvr>
                                        <p:cTn id="50" dur="166" decel="50000">
                                          <p:stCondLst>
                                            <p:cond delay="676"/>
                                          </p:stCondLst>
                                        </p:cTn>
                                        <p:tgtEl>
                                          <p:spTgt spid="6">
                                            <p:txEl>
                                              <p:pRg st="4" end="4"/>
                                            </p:txEl>
                                          </p:spTgt>
                                        </p:tgtEl>
                                      </p:cBhvr>
                                      <p:to x="100000" y="100000"/>
                                    </p:animScale>
                                    <p:animScale>
                                      <p:cBhvr>
                                        <p:cTn id="51" dur="26">
                                          <p:stCondLst>
                                            <p:cond delay="1312"/>
                                          </p:stCondLst>
                                        </p:cTn>
                                        <p:tgtEl>
                                          <p:spTgt spid="6">
                                            <p:txEl>
                                              <p:pRg st="4" end="4"/>
                                            </p:txEl>
                                          </p:spTgt>
                                        </p:tgtEl>
                                      </p:cBhvr>
                                      <p:to x="100000" y="80000"/>
                                    </p:animScale>
                                    <p:animScale>
                                      <p:cBhvr>
                                        <p:cTn id="52" dur="166" decel="50000">
                                          <p:stCondLst>
                                            <p:cond delay="1338"/>
                                          </p:stCondLst>
                                        </p:cTn>
                                        <p:tgtEl>
                                          <p:spTgt spid="6">
                                            <p:txEl>
                                              <p:pRg st="4" end="4"/>
                                            </p:txEl>
                                          </p:spTgt>
                                        </p:tgtEl>
                                      </p:cBhvr>
                                      <p:to x="100000" y="100000"/>
                                    </p:animScale>
                                    <p:animScale>
                                      <p:cBhvr>
                                        <p:cTn id="53" dur="26">
                                          <p:stCondLst>
                                            <p:cond delay="1642"/>
                                          </p:stCondLst>
                                        </p:cTn>
                                        <p:tgtEl>
                                          <p:spTgt spid="6">
                                            <p:txEl>
                                              <p:pRg st="4" end="4"/>
                                            </p:txEl>
                                          </p:spTgt>
                                        </p:tgtEl>
                                      </p:cBhvr>
                                      <p:to x="100000" y="90000"/>
                                    </p:animScale>
                                    <p:animScale>
                                      <p:cBhvr>
                                        <p:cTn id="54" dur="166" decel="50000">
                                          <p:stCondLst>
                                            <p:cond delay="1668"/>
                                          </p:stCondLst>
                                        </p:cTn>
                                        <p:tgtEl>
                                          <p:spTgt spid="6">
                                            <p:txEl>
                                              <p:pRg st="4" end="4"/>
                                            </p:txEl>
                                          </p:spTgt>
                                        </p:tgtEl>
                                      </p:cBhvr>
                                      <p:to x="100000" y="100000"/>
                                    </p:animScale>
                                    <p:animScale>
                                      <p:cBhvr>
                                        <p:cTn id="55" dur="26">
                                          <p:stCondLst>
                                            <p:cond delay="1808"/>
                                          </p:stCondLst>
                                        </p:cTn>
                                        <p:tgtEl>
                                          <p:spTgt spid="6">
                                            <p:txEl>
                                              <p:pRg st="4" end="4"/>
                                            </p:txEl>
                                          </p:spTgt>
                                        </p:tgtEl>
                                      </p:cBhvr>
                                      <p:to x="100000" y="95000"/>
                                    </p:animScale>
                                    <p:animScale>
                                      <p:cBhvr>
                                        <p:cTn id="56" dur="166" decel="50000">
                                          <p:stCondLst>
                                            <p:cond delay="1834"/>
                                          </p:stCondLst>
                                        </p:cTn>
                                        <p:tgtEl>
                                          <p:spTgt spid="6">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059" y="0"/>
            <a:ext cx="914441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50800" y="1131695"/>
            <a:ext cx="9144000" cy="1737728"/>
          </a:xfrm>
          <a:effectLst>
            <a:outerShdw blurRad="63500" dist="35921" dir="2700000" algn="ctr" rotWithShape="0">
              <a:schemeClr val="tx2">
                <a:alpha val="74998"/>
              </a:schemeClr>
            </a:outerShdw>
          </a:effectLst>
        </p:spPr>
        <p:txBody>
          <a:bodyPr anchor="t"/>
          <a:lstStyle/>
          <a:p>
            <a:pPr>
              <a:defRPr/>
            </a:pPr>
            <a:r>
              <a:rPr lang="en-US" sz="9600" b="1" dirty="0">
                <a:effectLst>
                  <a:glow rad="254000">
                    <a:schemeClr val="tx1"/>
                  </a:glow>
                </a:effectLst>
                <a:latin typeface="Arial" charset="0"/>
                <a:ea typeface="ＭＳ Ｐゴシック" charset="0"/>
                <a:cs typeface="ＭＳ Ｐゴシック" charset="0"/>
              </a:rPr>
              <a:t>The Twelve</a:t>
            </a:r>
          </a:p>
        </p:txBody>
      </p:sp>
      <p:sp>
        <p:nvSpPr>
          <p:cNvPr id="8" name="Rectangle 2"/>
          <p:cNvSpPr txBox="1">
            <a:spLocks noChangeArrowheads="1"/>
          </p:cNvSpPr>
          <p:nvPr/>
        </p:nvSpPr>
        <p:spPr bwMode="auto">
          <a:xfrm>
            <a:off x="0" y="3358242"/>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254000">
                    <a:srgbClr val="000000"/>
                  </a:glow>
                </a:effectLst>
                <a:latin typeface="Arial" charset="0"/>
                <a:ea typeface="ＭＳ Ｐゴシック" charset="0"/>
                <a:cs typeface="ＭＳ Ｐゴシック" charset="0"/>
              </a:rPr>
              <a:t>Courage to Confront Culture</a:t>
            </a:r>
          </a:p>
        </p:txBody>
      </p:sp>
      <p:sp>
        <p:nvSpPr>
          <p:cNvPr id="9" name="Rectangle 2"/>
          <p:cNvSpPr txBox="1">
            <a:spLocks noChangeArrowheads="1"/>
          </p:cNvSpPr>
          <p:nvPr/>
        </p:nvSpPr>
        <p:spPr bwMode="auto">
          <a:xfrm>
            <a:off x="-47032" y="5770205"/>
            <a:ext cx="9253744" cy="8553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i="1" dirty="0">
                <a:solidFill>
                  <a:srgbClr val="FFFFFF"/>
                </a:solidFill>
                <a:effectLst>
                  <a:glow rad="254000">
                    <a:srgbClr val="000000"/>
                  </a:glow>
                </a:effectLst>
                <a:latin typeface="Arial" charset="0"/>
                <a:ea typeface="ＭＳ Ｐゴシック" charset="0"/>
                <a:cs typeface="ＭＳ Ｐゴシック" charset="0"/>
              </a:rPr>
              <a:t>—A Preaching Series on the Minor Prophets—</a:t>
            </a:r>
          </a:p>
        </p:txBody>
      </p:sp>
    </p:spTree>
    <p:extLst>
      <p:ext uri="{BB962C8B-B14F-4D97-AF65-F5344CB8AC3E}">
        <p14:creationId xmlns:p14="http://schemas.microsoft.com/office/powerpoint/2010/main" val="42019662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5297" name="WordArt 6"/>
          <p:cNvSpPr>
            <a:spLocks noChangeArrowheads="1" noChangeShapeType="1" noTextEdit="1"/>
          </p:cNvSpPr>
          <p:nvPr/>
        </p:nvSpPr>
        <p:spPr bwMode="auto">
          <a:xfrm>
            <a:off x="304800" y="228600"/>
            <a:ext cx="7579568" cy="2514600"/>
          </a:xfrm>
          <a:prstGeom prst="rect">
            <a:avLst/>
          </a:prstGeom>
        </p:spPr>
        <p:txBody>
          <a:bodyPr wrap="none" fromWordArt="1">
            <a:prstTxWarp prst="textSlantUp">
              <a:avLst>
                <a:gd name="adj" fmla="val 32056"/>
              </a:avLst>
            </a:prstTxWarp>
          </a:bodyPr>
          <a:lstStyle/>
          <a:p>
            <a:r>
              <a:rPr lang="en-US" sz="3600" kern="10">
                <a:ln w="9525" cap="sq">
                  <a:solidFill>
                    <a:srgbClr val="CC99FF"/>
                  </a:solidFill>
                  <a:round/>
                  <a:headEnd type="none" w="sm" len="sm"/>
                  <a:tailEnd type="none" w="sm" len="sm"/>
                </a:ln>
                <a:solidFill>
                  <a:srgbClr val="FFFFFF"/>
                </a:solidFill>
                <a:effectLst>
                  <a:outerShdw blurRad="73025" dist="117348" dir="2700000" algn="ctr" rotWithShape="0">
                    <a:schemeClr val="bg2"/>
                  </a:outerShdw>
                </a:effectLst>
                <a:latin typeface="Impact"/>
                <a:ea typeface="Impact"/>
                <a:cs typeface="Impact"/>
              </a:rPr>
              <a:t>The Big Idea of Jonah 2</a:t>
            </a:r>
          </a:p>
        </p:txBody>
      </p:sp>
      <p:sp>
        <p:nvSpPr>
          <p:cNvPr id="254978" name="Rectangle 2"/>
          <p:cNvSpPr>
            <a:spLocks noGrp="1" noChangeArrowheads="1"/>
          </p:cNvSpPr>
          <p:nvPr>
            <p:ph type="title" idx="4294967295"/>
          </p:nvPr>
        </p:nvSpPr>
        <p:spPr>
          <a:xfrm>
            <a:off x="2771775" y="-1755775"/>
            <a:ext cx="6011863" cy="25908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r>
              <a:rPr lang="en-US" sz="3600">
                <a:latin typeface="Verdana" charset="0"/>
                <a:ea typeface="ＭＳ Ｐゴシック" charset="0"/>
                <a:cs typeface="ＭＳ Ｐゴシック" charset="0"/>
              </a:rPr>
              <a:t>The Big Idea</a:t>
            </a:r>
          </a:p>
        </p:txBody>
      </p:sp>
      <p:sp>
        <p:nvSpPr>
          <p:cNvPr id="251909" name="Text Box 5"/>
          <p:cNvSpPr txBox="1">
            <a:spLocks noChangeArrowheads="1"/>
          </p:cNvSpPr>
          <p:nvPr/>
        </p:nvSpPr>
        <p:spPr bwMode="auto">
          <a:xfrm>
            <a:off x="1371600" y="2590800"/>
            <a:ext cx="6400800" cy="415498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defRPr/>
            </a:pPr>
            <a:r>
              <a:rPr lang="en-US" altLang="zh-CN" sz="6600" b="1" dirty="0">
                <a:solidFill>
                  <a:srgbClr val="FFFFFF"/>
                </a:solidFill>
                <a:effectLst>
                  <a:glow rad="215900">
                    <a:srgbClr val="2D2015"/>
                  </a:glow>
                </a:effectLst>
                <a:latin typeface="Arial"/>
                <a:ea typeface="SimSun" charset="0"/>
                <a:cs typeface="Arial"/>
              </a:rPr>
              <a:t>Thank God </a:t>
            </a:r>
            <a:br>
              <a:rPr lang="en-US" altLang="zh-CN" sz="6600" b="1" dirty="0">
                <a:solidFill>
                  <a:srgbClr val="FFFFFF"/>
                </a:solidFill>
                <a:effectLst>
                  <a:glow rad="215900">
                    <a:srgbClr val="2D2015"/>
                  </a:glow>
                </a:effectLst>
                <a:latin typeface="Arial"/>
                <a:ea typeface="SimSun" charset="0"/>
                <a:cs typeface="Arial"/>
              </a:rPr>
            </a:br>
            <a:r>
              <a:rPr lang="en-US" altLang="zh-CN" sz="6600" b="1" dirty="0">
                <a:solidFill>
                  <a:srgbClr val="FFFFFF"/>
                </a:solidFill>
                <a:effectLst>
                  <a:glow rad="215900">
                    <a:srgbClr val="2D2015"/>
                  </a:glow>
                </a:effectLst>
                <a:latin typeface="Arial"/>
                <a:ea typeface="SimSun" charset="0"/>
                <a:cs typeface="Arial"/>
              </a:rPr>
              <a:t>His </a:t>
            </a:r>
            <a:r>
              <a:rPr lang="en-US" altLang="zh-CN" sz="6600" b="1" dirty="0">
                <a:solidFill>
                  <a:srgbClr val="FFFF00"/>
                </a:solidFill>
                <a:effectLst>
                  <a:glow rad="215900">
                    <a:srgbClr val="2D2015"/>
                  </a:glow>
                </a:effectLst>
                <a:latin typeface="Arial"/>
                <a:ea typeface="SimSun" charset="0"/>
                <a:cs typeface="Arial"/>
              </a:rPr>
              <a:t>mercy </a:t>
            </a:r>
            <a:r>
              <a:rPr lang="en-US" altLang="zh-CN" sz="6600" b="1" dirty="0">
                <a:solidFill>
                  <a:srgbClr val="FFFFFF"/>
                </a:solidFill>
                <a:effectLst>
                  <a:glow rad="215900">
                    <a:srgbClr val="2D2015"/>
                  </a:glow>
                </a:effectLst>
                <a:latin typeface="Arial"/>
                <a:ea typeface="SimSun" charset="0"/>
                <a:cs typeface="Arial"/>
              </a:rPr>
              <a:t>overshadows His </a:t>
            </a:r>
            <a:r>
              <a:rPr lang="en-US" altLang="zh-CN" sz="6600" b="1" dirty="0">
                <a:solidFill>
                  <a:srgbClr val="FFFF00"/>
                </a:solidFill>
                <a:effectLst>
                  <a:glow rad="215900">
                    <a:srgbClr val="2D2015"/>
                  </a:glow>
                </a:effectLst>
                <a:latin typeface="Arial"/>
                <a:ea typeface="SimSun" charset="0"/>
                <a:cs typeface="Arial"/>
              </a:rPr>
              <a:t>justice</a:t>
            </a:r>
          </a:p>
        </p:txBody>
      </p:sp>
      <p:pic>
        <p:nvPicPr>
          <p:cNvPr id="251911" name="Picture 7" descr="j0282740"/>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5651500" y="5391150"/>
            <a:ext cx="144780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1912" name="Picture 8" descr="j023726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51500" y="3357563"/>
            <a:ext cx="2289175" cy="171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withEffect">
                                  <p:stCondLst>
                                    <p:cond delay="0"/>
                                  </p:stCondLst>
                                  <p:childTnLst>
                                    <p:set>
                                      <p:cBhvr>
                                        <p:cTn id="6" dur="1" fill="hold">
                                          <p:stCondLst>
                                            <p:cond delay="0"/>
                                          </p:stCondLst>
                                        </p:cTn>
                                        <p:tgtEl>
                                          <p:spTgt spid="251909">
                                            <p:txEl>
                                              <p:pRg st="0" end="0"/>
                                            </p:txEl>
                                          </p:spTgt>
                                        </p:tgtEl>
                                        <p:attrNameLst>
                                          <p:attrName>style.visibility</p:attrName>
                                        </p:attrNameLst>
                                      </p:cBhvr>
                                      <p:to>
                                        <p:strVal val="visible"/>
                                      </p:to>
                                    </p:set>
                                    <p:anim calcmode="lin" valueType="num">
                                      <p:cBhvr additive="base">
                                        <p:cTn id="7" dur="500" fill="hold"/>
                                        <p:tgtEl>
                                          <p:spTgt spid="25190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1909">
                                            <p:txEl>
                                              <p:pRg st="0" end="0"/>
                                            </p:txEl>
                                          </p:spTgt>
                                        </p:tgtEl>
                                        <p:attrNameLst>
                                          <p:attrName>ppt_y</p:attrName>
                                        </p:attrNameLst>
                                      </p:cBhvr>
                                      <p:tavLst>
                                        <p:tav tm="0">
                                          <p:val>
                                            <p:strVal val="0-#ppt_h/2"/>
                                          </p:val>
                                        </p:tav>
                                        <p:tav tm="100000">
                                          <p:val>
                                            <p:strVal val="#ppt_y"/>
                                          </p:val>
                                        </p:tav>
                                      </p:tavLst>
                                    </p:anim>
                                  </p:childTnLst>
                                </p:cTn>
                              </p:par>
                              <p:par>
                                <p:cTn id="9" presetID="35" presetClass="entr" presetSubtype="0" fill="hold" nodeType="withEffect">
                                  <p:stCondLst>
                                    <p:cond delay="0"/>
                                  </p:stCondLst>
                                  <p:childTnLst>
                                    <p:set>
                                      <p:cBhvr>
                                        <p:cTn id="10" dur="1" fill="hold">
                                          <p:stCondLst>
                                            <p:cond delay="0"/>
                                          </p:stCondLst>
                                        </p:cTn>
                                        <p:tgtEl>
                                          <p:spTgt spid="251911"/>
                                        </p:tgtEl>
                                        <p:attrNameLst>
                                          <p:attrName>style.visibility</p:attrName>
                                        </p:attrNameLst>
                                      </p:cBhvr>
                                      <p:to>
                                        <p:strVal val="visible"/>
                                      </p:to>
                                    </p:set>
                                    <p:animEffect transition="in" filter="fade">
                                      <p:cBhvr>
                                        <p:cTn id="11" dur="2000"/>
                                        <p:tgtEl>
                                          <p:spTgt spid="251911"/>
                                        </p:tgtEl>
                                      </p:cBhvr>
                                    </p:animEffect>
                                    <p:anim calcmode="lin" valueType="num">
                                      <p:cBhvr>
                                        <p:cTn id="12" dur="2000" fill="hold"/>
                                        <p:tgtEl>
                                          <p:spTgt spid="251911"/>
                                        </p:tgtEl>
                                        <p:attrNameLst>
                                          <p:attrName>style.rotation</p:attrName>
                                        </p:attrNameLst>
                                      </p:cBhvr>
                                      <p:tavLst>
                                        <p:tav tm="0">
                                          <p:val>
                                            <p:fltVal val="720"/>
                                          </p:val>
                                        </p:tav>
                                        <p:tav tm="100000">
                                          <p:val>
                                            <p:fltVal val="0"/>
                                          </p:val>
                                        </p:tav>
                                      </p:tavLst>
                                    </p:anim>
                                    <p:anim calcmode="lin" valueType="num">
                                      <p:cBhvr>
                                        <p:cTn id="13" dur="2000" fill="hold"/>
                                        <p:tgtEl>
                                          <p:spTgt spid="251911"/>
                                        </p:tgtEl>
                                        <p:attrNameLst>
                                          <p:attrName>ppt_h</p:attrName>
                                        </p:attrNameLst>
                                      </p:cBhvr>
                                      <p:tavLst>
                                        <p:tav tm="0">
                                          <p:val>
                                            <p:fltVal val="0"/>
                                          </p:val>
                                        </p:tav>
                                        <p:tav tm="100000">
                                          <p:val>
                                            <p:strVal val="#ppt_h"/>
                                          </p:val>
                                        </p:tav>
                                      </p:tavLst>
                                    </p:anim>
                                    <p:anim calcmode="lin" valueType="num">
                                      <p:cBhvr>
                                        <p:cTn id="14" dur="2000" fill="hold"/>
                                        <p:tgtEl>
                                          <p:spTgt spid="251911"/>
                                        </p:tgtEl>
                                        <p:attrNameLst>
                                          <p:attrName>ppt_w</p:attrName>
                                        </p:attrNameLst>
                                      </p:cBhvr>
                                      <p:tavLst>
                                        <p:tav tm="0">
                                          <p:val>
                                            <p:fltVal val="0"/>
                                          </p:val>
                                        </p:tav>
                                        <p:tav tm="100000">
                                          <p:val>
                                            <p:strVal val="#ppt_w"/>
                                          </p:val>
                                        </p:tav>
                                      </p:tavLst>
                                    </p:anim>
                                  </p:childTnLst>
                                </p:cTn>
                              </p:par>
                              <p:par>
                                <p:cTn id="15" presetID="35" presetClass="entr" presetSubtype="0" fill="hold" nodeType="withEffect">
                                  <p:stCondLst>
                                    <p:cond delay="0"/>
                                  </p:stCondLst>
                                  <p:childTnLst>
                                    <p:set>
                                      <p:cBhvr>
                                        <p:cTn id="16" dur="1" fill="hold">
                                          <p:stCondLst>
                                            <p:cond delay="0"/>
                                          </p:stCondLst>
                                        </p:cTn>
                                        <p:tgtEl>
                                          <p:spTgt spid="251912"/>
                                        </p:tgtEl>
                                        <p:attrNameLst>
                                          <p:attrName>style.visibility</p:attrName>
                                        </p:attrNameLst>
                                      </p:cBhvr>
                                      <p:to>
                                        <p:strVal val="visible"/>
                                      </p:to>
                                    </p:set>
                                    <p:animEffect transition="in" filter="fade">
                                      <p:cBhvr>
                                        <p:cTn id="17" dur="2000"/>
                                        <p:tgtEl>
                                          <p:spTgt spid="251912"/>
                                        </p:tgtEl>
                                      </p:cBhvr>
                                    </p:animEffect>
                                    <p:anim calcmode="lin" valueType="num">
                                      <p:cBhvr>
                                        <p:cTn id="18" dur="2000" fill="hold"/>
                                        <p:tgtEl>
                                          <p:spTgt spid="251912"/>
                                        </p:tgtEl>
                                        <p:attrNameLst>
                                          <p:attrName>style.rotation</p:attrName>
                                        </p:attrNameLst>
                                      </p:cBhvr>
                                      <p:tavLst>
                                        <p:tav tm="0">
                                          <p:val>
                                            <p:fltVal val="720"/>
                                          </p:val>
                                        </p:tav>
                                        <p:tav tm="100000">
                                          <p:val>
                                            <p:fltVal val="0"/>
                                          </p:val>
                                        </p:tav>
                                      </p:tavLst>
                                    </p:anim>
                                    <p:anim calcmode="lin" valueType="num">
                                      <p:cBhvr>
                                        <p:cTn id="19" dur="2000" fill="hold"/>
                                        <p:tgtEl>
                                          <p:spTgt spid="251912"/>
                                        </p:tgtEl>
                                        <p:attrNameLst>
                                          <p:attrName>ppt_h</p:attrName>
                                        </p:attrNameLst>
                                      </p:cBhvr>
                                      <p:tavLst>
                                        <p:tav tm="0">
                                          <p:val>
                                            <p:fltVal val="0"/>
                                          </p:val>
                                        </p:tav>
                                        <p:tav tm="100000">
                                          <p:val>
                                            <p:strVal val="#ppt_h"/>
                                          </p:val>
                                        </p:tav>
                                      </p:tavLst>
                                    </p:anim>
                                    <p:anim calcmode="lin" valueType="num">
                                      <p:cBhvr>
                                        <p:cTn id="20" dur="2000" fill="hold"/>
                                        <p:tgtEl>
                                          <p:spTgt spid="25191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9"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29" name="Rectangle 2"/>
          <p:cNvSpPr>
            <a:spLocks noChangeArrowheads="1"/>
          </p:cNvSpPr>
          <p:nvPr/>
        </p:nvSpPr>
        <p:spPr bwMode="auto">
          <a:xfrm>
            <a:off x="-36513" y="-26988"/>
            <a:ext cx="9288463" cy="6985001"/>
          </a:xfrm>
          <a:prstGeom prst="rect">
            <a:avLst/>
          </a:prstGeom>
          <a:solidFill>
            <a:srgbClr val="0302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ＭＳ Ｐゴシック" charset="0"/>
              <a:cs typeface="ＭＳ Ｐゴシック" charset="0"/>
            </a:endParaRPr>
          </a:p>
        </p:txBody>
      </p:sp>
      <p:sp>
        <p:nvSpPr>
          <p:cNvPr id="123907" name="Rectangle 3"/>
          <p:cNvSpPr>
            <a:spLocks noGrp="1" noChangeArrowheads="1"/>
          </p:cNvSpPr>
          <p:nvPr>
            <p:ph type="title" idx="4294967295"/>
          </p:nvPr>
        </p:nvSpPr>
        <p:spPr>
          <a:xfrm>
            <a:off x="179512" y="2971800"/>
            <a:ext cx="8763000" cy="3886200"/>
          </a:xfrm>
        </p:spPr>
        <p:txBody>
          <a:bodyPr/>
          <a:lstStyle/>
          <a:p>
            <a:pPr algn="ctr" eaLnBrk="1" hangingPunct="1">
              <a:defRPr/>
            </a:pPr>
            <a:r>
              <a:rPr lang="mr-IN" altLang="ja-JP" sz="8000" dirty="0">
                <a:solidFill>
                  <a:srgbClr val="FFFFFF"/>
                </a:solidFill>
                <a:latin typeface="Arial"/>
                <a:ea typeface="ＭＳ Ｐゴシック" charset="0"/>
                <a:cs typeface="Arial"/>
              </a:rPr>
              <a:t>"</a:t>
            </a:r>
            <a:r>
              <a:rPr lang="en-US" sz="8000" dirty="0">
                <a:solidFill>
                  <a:srgbClr val="FFFFFF"/>
                </a:solidFill>
                <a:latin typeface="Arial"/>
                <a:ea typeface="ＭＳ Ｐゴシック" charset="0"/>
                <a:cs typeface="Arial"/>
              </a:rPr>
              <a:t>Go! </a:t>
            </a:r>
            <a:r>
              <a:rPr lang="en-US" sz="8000" dirty="0" err="1">
                <a:solidFill>
                  <a:srgbClr val="FFFFFF"/>
                </a:solidFill>
                <a:latin typeface="Arial"/>
                <a:ea typeface="ＭＳ Ｐゴシック" charset="0"/>
                <a:cs typeface="Arial"/>
              </a:rPr>
              <a:t>Yo</a:t>
            </a:r>
            <a:r>
              <a:rPr lang="en-US" sz="8000" dirty="0">
                <a:solidFill>
                  <a:srgbClr val="FFFFFF"/>
                </a:solidFill>
                <a:latin typeface="Arial"/>
                <a:ea typeface="ＭＳ Ｐゴシック" charset="0"/>
                <a:cs typeface="Arial"/>
              </a:rPr>
              <a:t>! Whoa!</a:t>
            </a:r>
            <a:r>
              <a:rPr lang="mr-IN" altLang="ja-JP" sz="8000" dirty="0">
                <a:solidFill>
                  <a:srgbClr val="FFFFFF"/>
                </a:solidFill>
                <a:latin typeface="Arial"/>
                <a:ea typeface="ＭＳ Ｐゴシック" charset="0"/>
                <a:cs typeface="Arial"/>
              </a:rPr>
              <a:t>"</a:t>
            </a:r>
            <a:r>
              <a:rPr lang="en-US" sz="8000" dirty="0">
                <a:solidFill>
                  <a:srgbClr val="FFFFFF"/>
                </a:solidFill>
                <a:latin typeface="Arial"/>
                <a:ea typeface="ＭＳ Ｐゴシック" charset="0"/>
                <a:cs typeface="Arial"/>
              </a:rPr>
              <a:t>  </a:t>
            </a:r>
            <a:br>
              <a:rPr lang="en-US" sz="8000" dirty="0">
                <a:solidFill>
                  <a:srgbClr val="FFFFFF"/>
                </a:solidFill>
                <a:latin typeface="Arial"/>
                <a:ea typeface="ＭＳ Ｐゴシック" charset="0"/>
                <a:cs typeface="Arial"/>
              </a:rPr>
            </a:br>
            <a:r>
              <a:rPr lang="en-US" sz="8000" dirty="0">
                <a:solidFill>
                  <a:srgbClr val="FFFFFF"/>
                </a:solidFill>
                <a:latin typeface="Arial"/>
                <a:ea typeface="ＭＳ Ｐゴシック" charset="0"/>
                <a:cs typeface="Arial"/>
              </a:rPr>
              <a:t>Jonah 3</a:t>
            </a:r>
            <a:endParaRPr lang="en-US" sz="8000" dirty="0">
              <a:latin typeface="Arial"/>
              <a:ea typeface="ＭＳ Ｐゴシック" charset="0"/>
              <a:cs typeface="Arial"/>
            </a:endParaRPr>
          </a:p>
        </p:txBody>
      </p:sp>
      <p:sp>
        <p:nvSpPr>
          <p:cNvPr id="5" name="Rectangle 3"/>
          <p:cNvSpPr txBox="1">
            <a:spLocks noChangeArrowheads="1"/>
          </p:cNvSpPr>
          <p:nvPr/>
        </p:nvSpPr>
        <p:spPr bwMode="auto">
          <a:xfrm>
            <a:off x="0" y="0"/>
            <a:ext cx="9144000" cy="26642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4800" b="1" i="1" u="none" strike="noStrike" kern="0" cap="none" spc="0" normalizeH="0" baseline="0" noProof="0" dirty="0">
                <a:ln>
                  <a:noFill/>
                </a:ln>
                <a:solidFill>
                  <a:srgbClr val="FFFFFF"/>
                </a:solidFill>
                <a:effectLst>
                  <a:glow rad="355600">
                    <a:srgbClr val="000000"/>
                  </a:glow>
                </a:effectLst>
                <a:uLnTx/>
                <a:uFillTx/>
                <a:latin typeface="Arial"/>
                <a:ea typeface="Osaka" charset="0"/>
                <a:cs typeface="Arial"/>
              </a:rPr>
              <a:t>Share God</a:t>
            </a:r>
            <a:r>
              <a:rPr kumimoji="0" lang="mr-IN" altLang="ja-JP" sz="4800" b="1" i="1" u="none" strike="noStrike" kern="0" cap="none" spc="0" normalizeH="0" baseline="0" noProof="0" dirty="0">
                <a:ln>
                  <a:noFill/>
                </a:ln>
                <a:solidFill>
                  <a:srgbClr val="FFFFFF"/>
                </a:solidFill>
                <a:effectLst>
                  <a:glow rad="355600">
                    <a:srgbClr val="000000"/>
                  </a:glow>
                </a:effectLst>
                <a:uLnTx/>
                <a:uFillTx/>
                <a:latin typeface="Arial"/>
                <a:ea typeface="Osaka" charset="0"/>
                <a:cs typeface="Arial"/>
              </a:rPr>
              <a:t>'</a:t>
            </a:r>
            <a:r>
              <a:rPr kumimoji="0" lang="en-US" altLang="ja-JP" sz="4800" b="1" i="1" u="none" strike="noStrike" kern="0" cap="none" spc="0" normalizeH="0" baseline="0" noProof="0" dirty="0">
                <a:ln>
                  <a:noFill/>
                </a:ln>
                <a:solidFill>
                  <a:srgbClr val="FFFFFF"/>
                </a:solidFill>
                <a:effectLst>
                  <a:glow rad="355600">
                    <a:srgbClr val="000000"/>
                  </a:glow>
                </a:effectLst>
                <a:uLnTx/>
                <a:uFillTx/>
                <a:latin typeface="Arial"/>
                <a:ea typeface="Osaka" charset="0"/>
                <a:cs typeface="Arial"/>
              </a:rPr>
              <a:t>s message since people are </a:t>
            </a:r>
            <a:r>
              <a:rPr kumimoji="0" lang="en-US" altLang="ja-JP" sz="4800" b="1" i="1" u="none" strike="noStrike" kern="0" cap="none" spc="0" normalizeH="0" baseline="0" noProof="0" dirty="0">
                <a:ln>
                  <a:noFill/>
                </a:ln>
                <a:solidFill>
                  <a:srgbClr val="FFFF00"/>
                </a:solidFill>
                <a:effectLst>
                  <a:glow rad="355600">
                    <a:srgbClr val="000000"/>
                  </a:glow>
                </a:effectLst>
                <a:uLnTx/>
                <a:uFillTx/>
                <a:latin typeface="Arial"/>
                <a:ea typeface="Osaka" charset="0"/>
                <a:cs typeface="Arial"/>
              </a:rPr>
              <a:t>responsive</a:t>
            </a:r>
            <a:r>
              <a:rPr kumimoji="0" lang="en-US" altLang="ja-JP" sz="4800" b="1" i="1" u="none" strike="noStrike" kern="0" cap="none" spc="0" normalizeH="0" baseline="0" noProof="0" dirty="0">
                <a:ln>
                  <a:noFill/>
                </a:ln>
                <a:solidFill>
                  <a:srgbClr val="FFFFFF"/>
                </a:solidFill>
                <a:effectLst>
                  <a:glow rad="355600">
                    <a:srgbClr val="000000"/>
                  </a:glow>
                </a:effectLst>
                <a:uLnTx/>
                <a:uFillTx/>
                <a:latin typeface="Arial"/>
                <a:ea typeface="Osaka" charset="0"/>
                <a:cs typeface="Arial"/>
              </a:rPr>
              <a:t>.</a:t>
            </a:r>
            <a:endParaRPr kumimoji="0" lang="en-US" sz="4800" b="1" i="1" u="none" strike="noStrike" kern="0" cap="none" spc="0" normalizeH="0" baseline="0" noProof="0" dirty="0">
              <a:ln>
                <a:noFill/>
              </a:ln>
              <a:solidFill>
                <a:srgbClr val="000000"/>
              </a:solidFill>
              <a:effectLst>
                <a:glow rad="355600">
                  <a:srgbClr val="000000"/>
                </a:glow>
              </a:effectLst>
              <a:uLnTx/>
              <a:uFillTx/>
              <a:latin typeface="Arial"/>
              <a:ea typeface="Osaka"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762000" y="1371600"/>
            <a:ext cx="2057400" cy="1143000"/>
          </a:xfrm>
        </p:spPr>
        <p:txBody>
          <a:bodyPr/>
          <a:lstStyle/>
          <a:p>
            <a:pPr>
              <a:defRPr/>
            </a:pPr>
            <a:r>
              <a:rPr lang="en-US"/>
              <a:t>Success - Failure</a:t>
            </a:r>
          </a:p>
        </p:txBody>
      </p:sp>
      <p:sp>
        <p:nvSpPr>
          <p:cNvPr id="715778"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pic>
        <p:nvPicPr>
          <p:cNvPr id="715779" name="Picture 3" descr="failure-succes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9600" y="400050"/>
            <a:ext cx="7848600" cy="588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2"/>
          <p:cNvSpPr txBox="1">
            <a:spLocks/>
          </p:cNvSpPr>
          <p:nvPr/>
        </p:nvSpPr>
        <p:spPr bwMode="auto">
          <a:xfrm rot="21225627">
            <a:off x="2038350" y="3646488"/>
            <a:ext cx="4510088" cy="792162"/>
          </a:xfrm>
          <a:prstGeom prst="rect">
            <a:avLst/>
          </a:prstGeom>
          <a:solidFill>
            <a:srgbClr val="056202"/>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a:solidFill>
                  <a:schemeClr val="tx2"/>
                </a:solidFill>
                <a:latin typeface="Trebuchet MS" charset="0"/>
                <a:ea typeface="Osaka" charset="0"/>
                <a:cs typeface="Osaka" charset="0"/>
              </a:defRPr>
            </a:lvl9pPr>
          </a:lstStyle>
          <a:p>
            <a:pPr>
              <a:defRPr/>
            </a:pPr>
            <a:r>
              <a:rPr lang="en-US" sz="7200" b="1" spc="100" dirty="0">
                <a:solidFill>
                  <a:srgbClr val="FFFFFF"/>
                </a:solidFill>
                <a:latin typeface="Arial Narrow"/>
                <a:ea typeface="Osaka"/>
                <a:cs typeface="Arial Narrow"/>
              </a:rPr>
              <a:t>FAILURE</a:t>
            </a:r>
            <a:endParaRPr lang="en-US" sz="16600" b="1" spc="100" dirty="0">
              <a:solidFill>
                <a:srgbClr val="FFFFFF"/>
              </a:solidFill>
              <a:latin typeface="Arial Narrow"/>
              <a:ea typeface="Osaka"/>
              <a:cs typeface="Arial Narrow"/>
            </a:endParaRPr>
          </a:p>
        </p:txBody>
      </p:sp>
      <p:sp>
        <p:nvSpPr>
          <p:cNvPr id="6" name="Title 2"/>
          <p:cNvSpPr txBox="1">
            <a:spLocks/>
          </p:cNvSpPr>
          <p:nvPr/>
        </p:nvSpPr>
        <p:spPr bwMode="auto">
          <a:xfrm rot="21027849">
            <a:off x="2311400" y="1620838"/>
            <a:ext cx="4313238" cy="792162"/>
          </a:xfrm>
          <a:prstGeom prst="rect">
            <a:avLst/>
          </a:prstGeom>
          <a:solidFill>
            <a:srgbClr val="056202"/>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a:solidFill>
                  <a:schemeClr val="tx2"/>
                </a:solidFill>
                <a:latin typeface="Trebuchet MS" charset="0"/>
                <a:ea typeface="Osaka" charset="0"/>
                <a:cs typeface="Osaka" charset="0"/>
              </a:defRPr>
            </a:lvl9pPr>
          </a:lstStyle>
          <a:p>
            <a:pPr>
              <a:defRPr/>
            </a:pPr>
            <a:r>
              <a:rPr lang="en-US" sz="7200" b="1" spc="100" dirty="0">
                <a:solidFill>
                  <a:srgbClr val="FFFFFF"/>
                </a:solidFill>
                <a:latin typeface="Arial Narrow"/>
                <a:ea typeface="Osaka"/>
                <a:cs typeface="Arial Narrow"/>
              </a:rPr>
              <a:t>SUCCESS</a:t>
            </a:r>
            <a:endParaRPr lang="en-US" sz="16600" b="1" spc="100" dirty="0">
              <a:solidFill>
                <a:srgbClr val="FFFFFF"/>
              </a:solidFill>
              <a:latin typeface="Arial Narrow"/>
              <a:ea typeface="Osaka"/>
              <a:cs typeface="Arial Narrow"/>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5"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sp>
        <p:nvSpPr>
          <p:cNvPr id="3" name="Title 2"/>
          <p:cNvSpPr>
            <a:spLocks noGrp="1"/>
          </p:cNvSpPr>
          <p:nvPr>
            <p:ph type="title" idx="4294967295"/>
          </p:nvPr>
        </p:nvSpPr>
        <p:spPr>
          <a:xfrm>
            <a:off x="0" y="0"/>
            <a:ext cx="5867400" cy="1219200"/>
          </a:xfrm>
        </p:spPr>
        <p:txBody>
          <a:bodyPr/>
          <a:lstStyle/>
          <a:p>
            <a:pPr algn="l">
              <a:defRPr/>
            </a:pPr>
            <a:r>
              <a:rPr lang="en-US" dirty="0">
                <a:solidFill>
                  <a:srgbClr val="FFFFFF"/>
                </a:solidFill>
              </a:rPr>
              <a:t>Do you fear</a:t>
            </a:r>
          </a:p>
        </p:txBody>
      </p:sp>
      <p:sp>
        <p:nvSpPr>
          <p:cNvPr id="4" name="Title 2"/>
          <p:cNvSpPr txBox="1">
            <a:spLocks/>
          </p:cNvSpPr>
          <p:nvPr/>
        </p:nvSpPr>
        <p:spPr bwMode="auto">
          <a:xfrm>
            <a:off x="3048000" y="533400"/>
            <a:ext cx="1219200" cy="10668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p>
            <a:pPr>
              <a:defRPr/>
            </a:pPr>
            <a:r>
              <a:rPr lang="en-US" sz="4400" kern="0" dirty="0" err="1">
                <a:solidFill>
                  <a:srgbClr val="FFFFFF"/>
                </a:solidFill>
                <a:latin typeface="Trebuchet MS"/>
                <a:ea typeface="Osaka"/>
                <a:cs typeface="Osaka"/>
              </a:rPr>
              <a:t>f</a:t>
            </a:r>
            <a:endParaRPr lang="en-US" sz="4400" kern="0" dirty="0">
              <a:solidFill>
                <a:srgbClr val="FFFFFF"/>
              </a:solidFill>
              <a:latin typeface="Trebuchet MS"/>
              <a:ea typeface="Osaka"/>
              <a:cs typeface="Osaka"/>
            </a:endParaRPr>
          </a:p>
        </p:txBody>
      </p:sp>
      <p:sp>
        <p:nvSpPr>
          <p:cNvPr id="5" name="Title 2"/>
          <p:cNvSpPr txBox="1">
            <a:spLocks/>
          </p:cNvSpPr>
          <p:nvPr/>
        </p:nvSpPr>
        <p:spPr bwMode="auto">
          <a:xfrm>
            <a:off x="3200400" y="1219200"/>
            <a:ext cx="1219200" cy="10668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p>
            <a:pPr>
              <a:defRPr/>
            </a:pPr>
            <a:r>
              <a:rPr lang="en-US" sz="4400" kern="0" dirty="0" err="1">
                <a:solidFill>
                  <a:srgbClr val="FFFFFF"/>
                </a:solidFill>
                <a:latin typeface="Trebuchet MS"/>
                <a:ea typeface="Osaka"/>
                <a:cs typeface="Osaka"/>
              </a:rPr>
              <a:t>a</a:t>
            </a:r>
            <a:endParaRPr lang="en-US" sz="4400" kern="0" dirty="0">
              <a:solidFill>
                <a:srgbClr val="FFFFFF"/>
              </a:solidFill>
              <a:latin typeface="Trebuchet MS"/>
              <a:ea typeface="Osaka"/>
              <a:cs typeface="Osaka"/>
            </a:endParaRPr>
          </a:p>
        </p:txBody>
      </p:sp>
      <p:sp>
        <p:nvSpPr>
          <p:cNvPr id="6" name="Title 2"/>
          <p:cNvSpPr txBox="1">
            <a:spLocks/>
          </p:cNvSpPr>
          <p:nvPr/>
        </p:nvSpPr>
        <p:spPr bwMode="auto">
          <a:xfrm>
            <a:off x="3733800" y="1524000"/>
            <a:ext cx="1219200" cy="10668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p>
            <a:pPr>
              <a:defRPr/>
            </a:pPr>
            <a:r>
              <a:rPr lang="en-US" sz="4400" kern="0" dirty="0" err="1">
                <a:solidFill>
                  <a:srgbClr val="FFFFFF"/>
                </a:solidFill>
                <a:latin typeface="Trebuchet MS"/>
                <a:ea typeface="Osaka"/>
                <a:cs typeface="Osaka"/>
              </a:rPr>
              <a:t>i</a:t>
            </a:r>
            <a:endParaRPr lang="en-US" sz="4400" kern="0" dirty="0">
              <a:solidFill>
                <a:srgbClr val="FFFFFF"/>
              </a:solidFill>
              <a:latin typeface="Trebuchet MS"/>
              <a:ea typeface="Osaka"/>
              <a:cs typeface="Osaka"/>
            </a:endParaRPr>
          </a:p>
        </p:txBody>
      </p:sp>
      <p:sp>
        <p:nvSpPr>
          <p:cNvPr id="8" name="Title 2"/>
          <p:cNvSpPr txBox="1">
            <a:spLocks/>
          </p:cNvSpPr>
          <p:nvPr/>
        </p:nvSpPr>
        <p:spPr bwMode="auto">
          <a:xfrm>
            <a:off x="4267200" y="2286000"/>
            <a:ext cx="1219200" cy="10668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p>
            <a:pPr>
              <a:defRPr/>
            </a:pPr>
            <a:r>
              <a:rPr lang="en-US" sz="4400" kern="0" dirty="0" err="1">
                <a:solidFill>
                  <a:srgbClr val="FFFFFF"/>
                </a:solidFill>
                <a:latin typeface="Trebuchet MS"/>
                <a:ea typeface="Osaka"/>
                <a:cs typeface="Osaka"/>
              </a:rPr>
              <a:t>l</a:t>
            </a:r>
            <a:endParaRPr lang="en-US" sz="4400" kern="0" dirty="0">
              <a:solidFill>
                <a:srgbClr val="FFFFFF"/>
              </a:solidFill>
              <a:latin typeface="Trebuchet MS"/>
              <a:ea typeface="Osaka"/>
              <a:cs typeface="Osaka"/>
            </a:endParaRPr>
          </a:p>
        </p:txBody>
      </p:sp>
      <p:sp>
        <p:nvSpPr>
          <p:cNvPr id="11" name="Title 2"/>
          <p:cNvSpPr txBox="1">
            <a:spLocks/>
          </p:cNvSpPr>
          <p:nvPr/>
        </p:nvSpPr>
        <p:spPr bwMode="auto">
          <a:xfrm>
            <a:off x="4648200" y="2819400"/>
            <a:ext cx="1219200" cy="10668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p>
            <a:pPr>
              <a:defRPr/>
            </a:pPr>
            <a:r>
              <a:rPr lang="en-US" sz="4400" kern="0" dirty="0" err="1">
                <a:solidFill>
                  <a:srgbClr val="FFFFFF"/>
                </a:solidFill>
                <a:latin typeface="Trebuchet MS"/>
                <a:ea typeface="Osaka"/>
                <a:cs typeface="Osaka"/>
              </a:rPr>
              <a:t>u</a:t>
            </a:r>
            <a:endParaRPr lang="en-US" sz="4400" kern="0" dirty="0">
              <a:solidFill>
                <a:srgbClr val="FFFFFF"/>
              </a:solidFill>
              <a:latin typeface="Trebuchet MS"/>
              <a:ea typeface="Osaka"/>
              <a:cs typeface="Osaka"/>
            </a:endParaRPr>
          </a:p>
        </p:txBody>
      </p:sp>
      <p:sp>
        <p:nvSpPr>
          <p:cNvPr id="12" name="Title 2"/>
          <p:cNvSpPr txBox="1">
            <a:spLocks/>
          </p:cNvSpPr>
          <p:nvPr/>
        </p:nvSpPr>
        <p:spPr bwMode="auto">
          <a:xfrm>
            <a:off x="5029200" y="4038600"/>
            <a:ext cx="1219200" cy="10668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p>
            <a:pPr>
              <a:defRPr/>
            </a:pPr>
            <a:r>
              <a:rPr lang="en-US" sz="4400" kern="0" dirty="0" err="1">
                <a:solidFill>
                  <a:srgbClr val="FFFFFF"/>
                </a:solidFill>
                <a:latin typeface="Trebuchet MS"/>
                <a:ea typeface="Osaka"/>
                <a:cs typeface="Osaka"/>
              </a:rPr>
              <a:t>r</a:t>
            </a:r>
            <a:endParaRPr lang="en-US" sz="4400" kern="0" dirty="0">
              <a:solidFill>
                <a:srgbClr val="FFFFFF"/>
              </a:solidFill>
              <a:latin typeface="Trebuchet MS"/>
              <a:ea typeface="Osaka"/>
              <a:cs typeface="Osaka"/>
            </a:endParaRPr>
          </a:p>
        </p:txBody>
      </p:sp>
      <p:sp>
        <p:nvSpPr>
          <p:cNvPr id="13" name="Title 2"/>
          <p:cNvSpPr txBox="1">
            <a:spLocks/>
          </p:cNvSpPr>
          <p:nvPr/>
        </p:nvSpPr>
        <p:spPr bwMode="auto">
          <a:xfrm>
            <a:off x="6324600" y="4953000"/>
            <a:ext cx="1371600" cy="10668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p>
            <a:pPr>
              <a:defRPr/>
            </a:pPr>
            <a:r>
              <a:rPr lang="en-US" sz="4400" kern="0" dirty="0">
                <a:solidFill>
                  <a:srgbClr val="FFFFFF"/>
                </a:solidFill>
                <a:latin typeface="Trebuchet MS"/>
                <a:ea typeface="Osaka"/>
                <a:cs typeface="Osaka"/>
              </a:rPr>
              <a:t>e</a:t>
            </a:r>
          </a:p>
        </p:txBody>
      </p:sp>
      <p:sp>
        <p:nvSpPr>
          <p:cNvPr id="14" name="Title 2"/>
          <p:cNvSpPr txBox="1">
            <a:spLocks/>
          </p:cNvSpPr>
          <p:nvPr/>
        </p:nvSpPr>
        <p:spPr bwMode="auto">
          <a:xfrm>
            <a:off x="7620000" y="5638800"/>
            <a:ext cx="1295400" cy="9906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p>
            <a:pPr>
              <a:defRPr/>
            </a:pPr>
            <a:r>
              <a:rPr lang="en-US" sz="4400" kern="0" dirty="0" err="1">
                <a:solidFill>
                  <a:srgbClr val="FFFFFF"/>
                </a:solidFill>
                <a:latin typeface="Trebuchet MS"/>
                <a:ea typeface="Osaka"/>
                <a:cs typeface="Osaka"/>
              </a:rPr>
              <a:t>?</a:t>
            </a:r>
            <a:endParaRPr lang="en-US" sz="4400" kern="0" dirty="0">
              <a:solidFill>
                <a:srgbClr val="FFFFFF"/>
              </a:solidFill>
              <a:latin typeface="Trebuchet MS"/>
              <a:ea typeface="Osaka"/>
              <a:cs typeface="Osaka"/>
            </a:endParaRPr>
          </a:p>
        </p:txBody>
      </p:sp>
      <p:pic>
        <p:nvPicPr>
          <p:cNvPr id="728075" name="Picture 14" descr="failureshir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527300"/>
            <a:ext cx="2509838" cy="433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nodeType="afterGroup">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nodeType="afterGroup">
                            <p:stCondLst>
                              <p:cond delay="4000"/>
                            </p:stCondLst>
                            <p:childTnLst>
                              <p:par>
                                <p:cTn id="17" presetID="1" presetClass="entr" presetSubtype="0" fill="hold" grpId="0" nodeType="afterEffect">
                                  <p:stCondLst>
                                    <p:cond delay="100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nodeType="afterGroup">
                            <p:stCondLst>
                              <p:cond delay="5000"/>
                            </p:stCondLst>
                            <p:childTnLst>
                              <p:par>
                                <p:cTn id="20" presetID="1" presetClass="entr" presetSubtype="0" fill="hold" grpId="0" nodeType="afterEffect">
                                  <p:stCondLst>
                                    <p:cond delay="100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nodeType="afterGroup">
                            <p:stCondLst>
                              <p:cond delay="6000"/>
                            </p:stCondLst>
                            <p:childTnLst>
                              <p:par>
                                <p:cTn id="23" presetID="1" presetClass="entr" presetSubtype="0" fill="hold" grpId="0" nodeType="afterEffect">
                                  <p:stCondLst>
                                    <p:cond delay="100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nodeType="afterGroup">
                            <p:stCondLst>
                              <p:cond delay="7000"/>
                            </p:stCondLst>
                            <p:childTnLst>
                              <p:par>
                                <p:cTn id="26" presetID="1" presetClass="entr" presetSubtype="0" fill="hold" grpId="0" nodeType="afterEffect">
                                  <p:stCondLst>
                                    <p:cond delay="100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11" grpId="0"/>
      <p:bldP spid="12" grpId="0"/>
      <p:bldP spid="13" grpId="0"/>
      <p:bldP spid="1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0113" name="Picture 2" descr="EvangelismTraining"/>
          <p:cNvPicPr>
            <a:picLocks noChangeAspect="1" noChangeArrowheads="1"/>
          </p:cNvPicPr>
          <p:nvPr/>
        </p:nvPicPr>
        <p:blipFill>
          <a:blip r:embed="rId3" cstate="screen">
            <a:extLst>
              <a:ext uri="{28A0092B-C50C-407E-A947-70E740481C1C}">
                <a14:useLocalDpi xmlns:a14="http://schemas.microsoft.com/office/drawing/2010/main"/>
              </a:ext>
            </a:extLst>
          </a:blip>
          <a:srcRect l="12257" t="6487" r="12259" b="51711"/>
          <a:stretch>
            <a:fillRect/>
          </a:stretch>
        </p:blipFill>
        <p:spPr bwMode="auto">
          <a:xfrm>
            <a:off x="0" y="-228600"/>
            <a:ext cx="9144000" cy="716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0114" name="Rectangle 3"/>
          <p:cNvSpPr>
            <a:spLocks noGrp="1" noChangeArrowheads="1"/>
          </p:cNvSpPr>
          <p:nvPr>
            <p:ph type="title" idx="4294967295"/>
          </p:nvPr>
        </p:nvSpPr>
        <p:spPr>
          <a:xfrm>
            <a:off x="685800" y="-114300"/>
            <a:ext cx="7772400" cy="876300"/>
          </a:xfrm>
          <a:solidFill>
            <a:srgbClr val="000000"/>
          </a:solidFill>
        </p:spPr>
        <p:txBody>
          <a:bodyPr/>
          <a:lstStyle/>
          <a:p>
            <a:pPr eaLnBrk="1" hangingPunct="1"/>
            <a:r>
              <a:rPr lang="en-US">
                <a:latin typeface="Arial" charset="0"/>
                <a:ea typeface="ＭＳ Ｐゴシック" charset="0"/>
                <a:cs typeface="ＭＳ Ｐゴシック" charset="0"/>
              </a:rPr>
              <a:t>Many Fear Evangelism!</a:t>
            </a:r>
          </a:p>
        </p:txBody>
      </p:sp>
      <p:sp>
        <p:nvSpPr>
          <p:cNvPr id="730115" name="Text Box 8"/>
          <p:cNvSpPr txBox="1">
            <a:spLocks noChangeArrowheads="1"/>
          </p:cNvSpPr>
          <p:nvPr/>
        </p:nvSpPr>
        <p:spPr bwMode="auto">
          <a:xfrm>
            <a:off x="34925" y="4751388"/>
            <a:ext cx="8569325" cy="20621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r>
              <a:rPr lang="mr-IN" sz="3200" b="1" i="1" dirty="0">
                <a:solidFill>
                  <a:srgbClr val="000000"/>
                </a:solidFill>
                <a:latin typeface="Arial" charset="0"/>
                <a:ea typeface="ＭＳ Ｐゴシック" charset="0"/>
                <a:cs typeface="ＭＳ Ｐゴシック" charset="0"/>
              </a:rPr>
              <a:t>"</a:t>
            </a:r>
            <a:r>
              <a:rPr lang="en-US" sz="3200" b="1" i="1" dirty="0">
                <a:solidFill>
                  <a:srgbClr val="000000"/>
                </a:solidFill>
                <a:latin typeface="Arial" charset="0"/>
                <a:ea typeface="ＭＳ Ｐゴシック" charset="0"/>
                <a:cs typeface="ＭＳ Ｐゴシック" charset="0"/>
              </a:rPr>
              <a:t>When I was a kid I would go up to someone</a:t>
            </a:r>
            <a:r>
              <a:rPr lang="mr-IN" sz="3200" b="1" i="1" dirty="0">
                <a:solidFill>
                  <a:srgbClr val="000000"/>
                </a:solidFill>
                <a:latin typeface="Arial" charset="0"/>
                <a:ea typeface="ＭＳ Ｐゴシック" charset="0"/>
                <a:cs typeface="ＭＳ Ｐゴシック" charset="0"/>
              </a:rPr>
              <a:t>'</a:t>
            </a:r>
            <a:r>
              <a:rPr lang="en-US" sz="3200" b="1" i="1" dirty="0">
                <a:solidFill>
                  <a:srgbClr val="000000"/>
                </a:solidFill>
                <a:latin typeface="Arial" charset="0"/>
                <a:ea typeface="ＭＳ Ｐゴシック" charset="0"/>
                <a:cs typeface="ＭＳ Ｐゴシック" charset="0"/>
              </a:rPr>
              <a:t>s porch, ring the doorbell, and run like the dickens.  I still do it, except now our church calls it </a:t>
            </a:r>
            <a:r>
              <a:rPr lang="mr-IN" sz="3200" b="1" i="1" dirty="0">
                <a:solidFill>
                  <a:srgbClr val="000000"/>
                </a:solidFill>
                <a:latin typeface="Arial" charset="0"/>
                <a:ea typeface="ＭＳ Ｐゴシック" charset="0"/>
                <a:cs typeface="ＭＳ Ｐゴシック" charset="0"/>
              </a:rPr>
              <a:t>'</a:t>
            </a:r>
            <a:r>
              <a:rPr lang="en-US" sz="3200" b="1" i="1" dirty="0">
                <a:solidFill>
                  <a:srgbClr val="000000"/>
                </a:solidFill>
                <a:latin typeface="Arial" charset="0"/>
                <a:ea typeface="ＭＳ Ｐゴシック" charset="0"/>
                <a:cs typeface="ＭＳ Ｐゴシック" charset="0"/>
              </a:rPr>
              <a:t>outreach training.</a:t>
            </a:r>
            <a:r>
              <a:rPr lang="mr-IN" sz="3200" b="1" i="1" dirty="0">
                <a:solidFill>
                  <a:srgbClr val="000000"/>
                </a:solidFill>
                <a:latin typeface="Arial" charset="0"/>
                <a:ea typeface="ＭＳ Ｐゴシック" charset="0"/>
                <a:cs typeface="ＭＳ Ｐゴシック" charset="0"/>
              </a:rPr>
              <a:t>'"</a:t>
            </a:r>
            <a:endParaRPr lang="en-US" sz="3200" b="1" i="1" dirty="0">
              <a:solidFill>
                <a:srgbClr val="000000"/>
              </a:solidFill>
              <a:latin typeface="Arial" charset="0"/>
              <a:ea typeface="ＭＳ Ｐゴシック" charset="0"/>
              <a:cs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Grp="1" noChangeArrowheads="1"/>
          </p:cNvSpPr>
          <p:nvPr>
            <p:ph type="ctrTitle" idx="4294967295"/>
          </p:nvPr>
        </p:nvSpPr>
        <p:spPr>
          <a:xfrm>
            <a:off x="533400" y="1676400"/>
            <a:ext cx="7924800" cy="3352800"/>
          </a:xfrm>
        </p:spPr>
        <p:txBody>
          <a:bodyPr/>
          <a:lstStyle/>
          <a:p>
            <a:pPr algn="r" eaLnBrk="1" hangingPunct="1">
              <a:defRPr/>
            </a:pPr>
            <a:r>
              <a:rPr lang="en-US" sz="5400" b="1" dirty="0"/>
              <a:t>How does God look at failure–especially in evangelism?</a:t>
            </a:r>
            <a:endParaRPr lang="en-US" b="1"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09" name="Rectangle 6"/>
          <p:cNvSpPr>
            <a:spLocks noChangeArrowheads="1"/>
          </p:cNvSpPr>
          <p:nvPr/>
        </p:nvSpPr>
        <p:spPr bwMode="auto">
          <a:xfrm>
            <a:off x="0" y="0"/>
            <a:ext cx="2362200" cy="6858000"/>
          </a:xfrm>
          <a:prstGeom prst="rect">
            <a:avLst/>
          </a:prstGeom>
          <a:solidFill>
            <a:srgbClr val="0302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ＭＳ Ｐゴシック" charset="0"/>
              <a:cs typeface="ＭＳ Ｐゴシック" charset="0"/>
            </a:endParaRPr>
          </a:p>
        </p:txBody>
      </p:sp>
      <p:sp>
        <p:nvSpPr>
          <p:cNvPr id="734210" name="Rectangle 2"/>
          <p:cNvSpPr>
            <a:spLocks noGrp="1" noChangeArrowheads="1"/>
          </p:cNvSpPr>
          <p:nvPr>
            <p:ph type="ctrTitle" idx="4294967295"/>
          </p:nvPr>
        </p:nvSpPr>
        <p:spPr>
          <a:xfrm>
            <a:off x="107950" y="619125"/>
            <a:ext cx="2133600" cy="5257800"/>
          </a:xfrm>
        </p:spPr>
        <p:txBody>
          <a:bodyPr anchorCtr="1"/>
          <a:lstStyle/>
          <a:p>
            <a:pPr algn="ctr" eaLnBrk="1" hangingPunct="1"/>
            <a:r>
              <a:rPr lang="en-US" sz="5000" b="1">
                <a:latin typeface="Arial" charset="0"/>
                <a:ea typeface="ＭＳ Ｐゴシック" charset="0"/>
                <a:cs typeface="Arial" charset="0"/>
              </a:rPr>
              <a:t>Jonah failed to go at first</a:t>
            </a:r>
            <a:endParaRPr lang="en-US" sz="6200" b="1">
              <a:latin typeface="Arial" charset="0"/>
              <a:ea typeface="ＭＳ Ｐゴシック" charset="0"/>
              <a:cs typeface="Arial" charset="0"/>
            </a:endParaRPr>
          </a:p>
        </p:txBody>
      </p:sp>
      <p:pic>
        <p:nvPicPr>
          <p:cNvPr id="734211"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b="34389"/>
          <a:stretch>
            <a:fillRect/>
          </a:stretch>
        </p:blipFill>
        <p:spPr bwMode="auto">
          <a:xfrm>
            <a:off x="2351088" y="0"/>
            <a:ext cx="67929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idx="4294967295"/>
          </p:nvPr>
        </p:nvSpPr>
        <p:spPr>
          <a:xfrm>
            <a:off x="5257800" y="533400"/>
            <a:ext cx="3657600" cy="990600"/>
          </a:xfrm>
          <a:solidFill>
            <a:srgbClr val="000000"/>
          </a:solidFill>
        </p:spPr>
        <p:txBody>
          <a:bodyPr/>
          <a:lstStyle/>
          <a:p>
            <a:pPr algn="l" eaLnBrk="1" hangingPunct="1">
              <a:defRPr/>
            </a:pPr>
            <a:r>
              <a:rPr kumimoji="1" lang="en-US" dirty="0">
                <a:ea typeface="ＭＳ Ｐゴシック" pitchFamily="-112" charset="-128"/>
                <a:cs typeface="ＭＳ Ｐゴシック" pitchFamily="-112" charset="-128"/>
              </a:rPr>
              <a:t>Jonah 3: Go!</a:t>
            </a:r>
          </a:p>
        </p:txBody>
      </p:sp>
      <p:pic>
        <p:nvPicPr>
          <p:cNvPr id="73830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111750" cy="684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5571" name="Rectangle 3"/>
          <p:cNvSpPr>
            <a:spLocks noChangeArrowheads="1"/>
          </p:cNvSpPr>
          <p:nvPr/>
        </p:nvSpPr>
        <p:spPr bwMode="auto">
          <a:xfrm>
            <a:off x="5257800" y="1828800"/>
            <a:ext cx="3733800" cy="4343400"/>
          </a:xfrm>
          <a:prstGeom prst="rect">
            <a:avLst/>
          </a:prstGeom>
          <a:noFill/>
          <a:ln>
            <a:noFill/>
          </a:ln>
          <a:effectLst>
            <a:outerShdw blurRad="63500" dist="25400" dir="16979900" algn="ctr" rotWithShape="0">
              <a:srgbClr val="000000">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627063" indent="-627063" algn="l" eaLnBrk="1" hangingPunct="1">
              <a:spcBef>
                <a:spcPct val="20000"/>
              </a:spcBef>
              <a:buClr>
                <a:srgbClr val="00CCFF"/>
              </a:buClr>
              <a:buSzPct val="65000"/>
              <a:buFont typeface="Arial" pitchFamily="-128" charset="0"/>
              <a:buAutoNum type="romanUcPeriod"/>
              <a:defRPr/>
            </a:pPr>
            <a:r>
              <a:rPr kumimoji="1" lang="en-US" sz="3200" b="1" u="sng" kern="0" dirty="0">
                <a:solidFill>
                  <a:srgbClr val="FFFFFF"/>
                </a:solidFill>
                <a:latin typeface="Arial"/>
                <a:ea typeface="ＭＳ Ｐゴシック" pitchFamily="-112" charset="-128"/>
                <a:cs typeface="ＭＳ Ｐゴシック" pitchFamily="-112" charset="-128"/>
              </a:rPr>
              <a:t>GO!</a:t>
            </a:r>
            <a:r>
              <a:rPr kumimoji="1" lang="en-US" sz="3200" b="1" kern="0" dirty="0">
                <a:solidFill>
                  <a:srgbClr val="FFFFFF"/>
                </a:solidFill>
                <a:latin typeface="Arial"/>
                <a:ea typeface="ＭＳ Ｐゴシック" pitchFamily="-112" charset="-128"/>
                <a:cs typeface="ＭＳ Ｐゴシック" pitchFamily="-112" charset="-128"/>
              </a:rPr>
              <a:t>  God is the God of the </a:t>
            </a:r>
            <a:r>
              <a:rPr kumimoji="1" lang="en-US" sz="3200" b="1" kern="0" dirty="0">
                <a:solidFill>
                  <a:srgbClr val="FFFF00"/>
                </a:solidFill>
                <a:latin typeface="Arial"/>
                <a:ea typeface="ＭＳ Ｐゴシック" pitchFamily="-112" charset="-128"/>
                <a:cs typeface="ＭＳ Ｐゴシック" pitchFamily="-112" charset="-128"/>
              </a:rPr>
              <a:t>second chance</a:t>
            </a:r>
            <a:r>
              <a:rPr kumimoji="1" lang="en-US" sz="3200" b="1" kern="0" dirty="0">
                <a:solidFill>
                  <a:srgbClr val="FFFFFF"/>
                </a:solidFill>
                <a:latin typeface="Arial"/>
                <a:ea typeface="ＭＳ Ｐゴシック" pitchFamily="-112" charset="-128"/>
                <a:cs typeface="ＭＳ Ｐゴシック" pitchFamily="-112" charset="-128"/>
              </a:rPr>
              <a:t> for unfaithful messengers (1-2).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ctrTitle" idx="4294967295"/>
          </p:nvPr>
        </p:nvSpPr>
        <p:spPr>
          <a:xfrm>
            <a:off x="1476375" y="1828800"/>
            <a:ext cx="7286625" cy="2895600"/>
          </a:xfrm>
          <a:effectLst>
            <a:outerShdw blurRad="63500" dist="25400" dir="5100098" algn="ctr" rotWithShape="0">
              <a:srgbClr val="FFFFFF">
                <a:alpha val="75000"/>
              </a:srgbClr>
            </a:outerShdw>
          </a:effectLst>
        </p:spPr>
        <p:txBody>
          <a:bodyPr/>
          <a:lstStyle/>
          <a:p>
            <a:pPr eaLnBrk="1" hangingPunct="1">
              <a:defRPr/>
            </a:pPr>
            <a:r>
              <a:rPr lang="mr-IN" altLang="ja-JP" b="1" dirty="0"/>
              <a:t>"</a:t>
            </a:r>
            <a:r>
              <a:rPr lang="en-US" b="1" dirty="0"/>
              <a:t>You cannot find a single place in Scripture where a man was ever sent to do a work in which he failed</a:t>
            </a:r>
            <a:r>
              <a:rPr lang="mr-IN" altLang="ja-JP" b="1" dirty="0"/>
              <a:t>"</a:t>
            </a:r>
            <a:endParaRPr lang="en-US" b="1" dirty="0"/>
          </a:p>
        </p:txBody>
      </p:sp>
      <p:sp>
        <p:nvSpPr>
          <p:cNvPr id="375811" name="Rectangle 3"/>
          <p:cNvSpPr>
            <a:spLocks noGrp="1" noChangeArrowheads="1"/>
          </p:cNvSpPr>
          <p:nvPr>
            <p:ph type="subTitle" idx="4294967295"/>
          </p:nvPr>
        </p:nvSpPr>
        <p:spPr>
          <a:xfrm>
            <a:off x="4500563" y="4724400"/>
            <a:ext cx="4262437" cy="1128713"/>
          </a:xfrm>
          <a:effectLst>
            <a:outerShdw blurRad="45720" dist="12699" dir="5100221" algn="ctr" rotWithShape="0">
              <a:srgbClr val="FFFFFF">
                <a:alpha val="75000"/>
              </a:srgbClr>
            </a:outerShdw>
          </a:effectLst>
        </p:spPr>
        <p:txBody>
          <a:bodyPr/>
          <a:lstStyle/>
          <a:p>
            <a:pPr marL="0" indent="0" algn="ctr" eaLnBrk="1" hangingPunct="1">
              <a:buFont typeface="Times" pitchFamily="-112" charset="0"/>
              <a:buNone/>
              <a:defRPr/>
            </a:pPr>
            <a:r>
              <a:rPr lang="en-US" b="1" i="1" dirty="0">
                <a:latin typeface="Arial"/>
                <a:cs typeface="Arial"/>
              </a:rPr>
              <a:t>––D. L. Moody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3425" name="Picture 3" descr="sunshore04O.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76200"/>
            <a:ext cx="9296400"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76200"/>
            <a:ext cx="9296400" cy="1143000"/>
          </a:xfrm>
          <a:effectLst/>
        </p:spPr>
        <p:txBody>
          <a:bodyPr/>
          <a:lstStyle/>
          <a:p>
            <a:pPr>
              <a:defRPr/>
            </a:pPr>
            <a:r>
              <a:rPr lang="en-US" b="1" dirty="0">
                <a:solidFill>
                  <a:schemeClr val="bg1">
                    <a:lumMod val="20000"/>
                    <a:lumOff val="80000"/>
                  </a:schemeClr>
                </a:solidFill>
                <a:effectLst>
                  <a:glow rad="152400">
                    <a:schemeClr val="tx1"/>
                  </a:glow>
                </a:effectLst>
              </a:rPr>
              <a:t>The God of the </a:t>
            </a:r>
            <a:r>
              <a:rPr lang="mr-IN" altLang="ja-JP" b="1" dirty="0">
                <a:solidFill>
                  <a:schemeClr val="bg1">
                    <a:lumMod val="20000"/>
                    <a:lumOff val="80000"/>
                  </a:schemeClr>
                </a:solidFill>
                <a:effectLst>
                  <a:glow rad="152400">
                    <a:schemeClr val="tx1"/>
                  </a:glow>
                </a:effectLst>
              </a:rPr>
              <a:t>"</a:t>
            </a:r>
            <a:r>
              <a:rPr lang="en-US" b="1" dirty="0">
                <a:solidFill>
                  <a:schemeClr val="bg1">
                    <a:lumMod val="20000"/>
                    <a:lumOff val="80000"/>
                  </a:schemeClr>
                </a:solidFill>
                <a:effectLst>
                  <a:glow rad="152400">
                    <a:schemeClr val="tx1"/>
                  </a:glow>
                </a:effectLst>
              </a:rPr>
              <a:t>Second Chance</a:t>
            </a:r>
            <a:r>
              <a:rPr lang="mr-IN" altLang="ja-JP" b="1" dirty="0">
                <a:solidFill>
                  <a:schemeClr val="bg1">
                    <a:lumMod val="20000"/>
                    <a:lumOff val="80000"/>
                  </a:schemeClr>
                </a:solidFill>
                <a:effectLst>
                  <a:glow rad="152400">
                    <a:schemeClr val="tx1"/>
                  </a:glow>
                </a:effectLst>
              </a:rPr>
              <a:t>"</a:t>
            </a:r>
            <a:endParaRPr lang="en-US" b="1" dirty="0">
              <a:solidFill>
                <a:schemeClr val="bg1">
                  <a:lumMod val="20000"/>
                  <a:lumOff val="80000"/>
                </a:schemeClr>
              </a:solidFill>
              <a:effectLst>
                <a:glow rad="152400">
                  <a:schemeClr val="tx1"/>
                </a:glow>
              </a:effectLst>
            </a:endParaRPr>
          </a:p>
        </p:txBody>
      </p:sp>
      <p:sp>
        <p:nvSpPr>
          <p:cNvPr id="5" name="Content Placeholder 2"/>
          <p:cNvSpPr txBox="1">
            <a:spLocks/>
          </p:cNvSpPr>
          <p:nvPr/>
        </p:nvSpPr>
        <p:spPr bwMode="auto">
          <a:xfrm>
            <a:off x="838200" y="1905000"/>
            <a:ext cx="8305800" cy="4343400"/>
          </a:xfrm>
          <a:prstGeom prst="rect">
            <a:avLst/>
          </a:prstGeom>
          <a:noFill/>
          <a:ln w="9525">
            <a:noFill/>
            <a:miter lim="800000"/>
            <a:headEnd/>
            <a:tailEnd/>
          </a:ln>
          <a:effectLst>
            <a:outerShdw blurRad="50800" dist="12699" dir="5100221" algn="ctr" rotWithShape="0">
              <a:srgbClr val="FFFFFF">
                <a:alpha val="75000"/>
              </a:srgbClr>
            </a:outerShdw>
          </a:effectLst>
        </p:spPr>
        <p:txBody>
          <a:bodyPr/>
          <a:lstStyle/>
          <a:p>
            <a:pPr marL="342900" indent="-342900" algn="l">
              <a:spcBef>
                <a:spcPct val="20000"/>
              </a:spcBef>
              <a:buFont typeface="Times" pitchFamily="-112" charset="0"/>
              <a:buChar char="•"/>
              <a:defRPr/>
            </a:pPr>
            <a:r>
              <a:rPr lang="en-US" sz="4800" kern="0" dirty="0">
                <a:solidFill>
                  <a:srgbClr val="FFFFFF"/>
                </a:solidFill>
                <a:latin typeface="Trebuchet MS"/>
                <a:ea typeface="Osaka"/>
                <a:cs typeface="Osaka"/>
              </a:rPr>
              <a:t>Abraham</a:t>
            </a:r>
          </a:p>
          <a:p>
            <a:pPr marL="342900" indent="-342900" algn="l">
              <a:spcBef>
                <a:spcPct val="20000"/>
              </a:spcBef>
              <a:buFont typeface="Times" pitchFamily="-112" charset="0"/>
              <a:buChar char="•"/>
              <a:defRPr/>
            </a:pPr>
            <a:r>
              <a:rPr lang="en-US" sz="4800" kern="0" dirty="0">
                <a:solidFill>
                  <a:srgbClr val="FFFFFF"/>
                </a:solidFill>
                <a:latin typeface="Trebuchet MS"/>
                <a:ea typeface="Osaka"/>
                <a:cs typeface="Osaka"/>
              </a:rPr>
              <a:t>Moses</a:t>
            </a:r>
          </a:p>
          <a:p>
            <a:pPr marL="342900" indent="-342900" algn="l">
              <a:spcBef>
                <a:spcPct val="20000"/>
              </a:spcBef>
              <a:buFont typeface="Times" pitchFamily="-112" charset="0"/>
              <a:buChar char="•"/>
              <a:defRPr/>
            </a:pPr>
            <a:r>
              <a:rPr lang="en-US" sz="4800" kern="0" dirty="0">
                <a:solidFill>
                  <a:srgbClr val="FFFFFF"/>
                </a:solidFill>
                <a:latin typeface="Trebuchet MS"/>
                <a:ea typeface="Osaka"/>
                <a:cs typeface="Osaka"/>
              </a:rPr>
              <a:t>David</a:t>
            </a:r>
          </a:p>
          <a:p>
            <a:pPr marL="342900" indent="-342900" algn="l">
              <a:spcBef>
                <a:spcPct val="20000"/>
              </a:spcBef>
              <a:buFont typeface="Times" pitchFamily="-112" charset="0"/>
              <a:buChar char="•"/>
              <a:defRPr/>
            </a:pPr>
            <a:r>
              <a:rPr lang="en-US" sz="4800" kern="0" dirty="0">
                <a:solidFill>
                  <a:srgbClr val="FFFFFF"/>
                </a:solidFill>
                <a:latin typeface="Trebuchet MS"/>
                <a:ea typeface="Osaka"/>
                <a:cs typeface="Osaka"/>
              </a:rPr>
              <a:t>Paul</a:t>
            </a:r>
          </a:p>
          <a:p>
            <a:pPr marL="342900" indent="-342900" algn="l">
              <a:spcBef>
                <a:spcPct val="20000"/>
              </a:spcBef>
              <a:buFont typeface="Times" pitchFamily="-112" charset="0"/>
              <a:buChar char="•"/>
              <a:defRPr/>
            </a:pPr>
            <a:r>
              <a:rPr lang="en-US" sz="4800" kern="0" dirty="0">
                <a:solidFill>
                  <a:srgbClr val="FFFFFF"/>
                </a:solidFill>
                <a:latin typeface="Trebuchet MS"/>
                <a:ea typeface="Osaka"/>
                <a:cs typeface="Osaka"/>
              </a:rPr>
              <a:t>John Mark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817247"/>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Minor Prophets—Major Points</a:t>
            </a:r>
          </a:p>
        </p:txBody>
      </p:sp>
    </p:spTree>
    <p:extLst>
      <p:ext uri="{BB962C8B-B14F-4D97-AF65-F5344CB8AC3E}">
        <p14:creationId xmlns:p14="http://schemas.microsoft.com/office/powerpoint/2010/main" val="26897404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4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sp>
        <p:nvSpPr>
          <p:cNvPr id="3" name="Title 2"/>
          <p:cNvSpPr>
            <a:spLocks noGrp="1"/>
          </p:cNvSpPr>
          <p:nvPr>
            <p:ph type="title" idx="4294967295"/>
          </p:nvPr>
        </p:nvSpPr>
        <p:spPr>
          <a:xfrm>
            <a:off x="0" y="0"/>
            <a:ext cx="9144000" cy="3733800"/>
          </a:xfrm>
        </p:spPr>
        <p:txBody>
          <a:bodyPr/>
          <a:lstStyle/>
          <a:p>
            <a:pPr>
              <a:defRPr/>
            </a:pPr>
            <a:r>
              <a:rPr lang="en-US" dirty="0">
                <a:solidFill>
                  <a:srgbClr val="FFFFFF"/>
                </a:solidFill>
              </a:rPr>
              <a:t>Failure is an event—Not a person</a:t>
            </a:r>
          </a:p>
        </p:txBody>
      </p:sp>
      <p:pic>
        <p:nvPicPr>
          <p:cNvPr id="744451" name="Picture 3" descr="system-failur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7175" y="4098925"/>
            <a:ext cx="3679825" cy="275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idx="4294967295"/>
          </p:nvPr>
        </p:nvSpPr>
        <p:spPr>
          <a:xfrm>
            <a:off x="609600" y="533400"/>
            <a:ext cx="7772400" cy="990600"/>
          </a:xfrm>
          <a:solidFill>
            <a:srgbClr val="000000"/>
          </a:solidFill>
        </p:spPr>
        <p:txBody>
          <a:bodyPr/>
          <a:lstStyle/>
          <a:p>
            <a:pPr eaLnBrk="1" hangingPunct="1">
              <a:defRPr/>
            </a:pPr>
            <a:r>
              <a:rPr kumimoji="1" lang="en-US" dirty="0">
                <a:ea typeface="ＭＳ Ｐゴシック" pitchFamily="-112" charset="-128"/>
                <a:cs typeface="ＭＳ Ｐゴシック" pitchFamily="-112" charset="-128"/>
              </a:rPr>
              <a:t>Jonah 3: Go!  Yo!</a:t>
            </a:r>
          </a:p>
        </p:txBody>
      </p:sp>
      <p:sp>
        <p:nvSpPr>
          <p:cNvPr id="4" name="Rectangle 3"/>
          <p:cNvSpPr txBox="1">
            <a:spLocks noChangeArrowheads="1"/>
          </p:cNvSpPr>
          <p:nvPr/>
        </p:nvSpPr>
        <p:spPr bwMode="auto">
          <a:xfrm>
            <a:off x="228600" y="1828800"/>
            <a:ext cx="8534400" cy="4343400"/>
          </a:xfrm>
          <a:prstGeom prst="rect">
            <a:avLst/>
          </a:prstGeom>
          <a:noFill/>
          <a:ln w="9525">
            <a:noFill/>
            <a:miter lim="800000"/>
            <a:headEnd/>
            <a:tailEnd/>
          </a:ln>
          <a:effectLst>
            <a:outerShdw blurRad="63500" dist="25400" dir="16979900" algn="ctr" rotWithShape="0">
              <a:srgbClr val="000000">
                <a:alpha val="75000"/>
              </a:srgbClr>
            </a:outerShdw>
          </a:effectLst>
        </p:spPr>
        <p:txBody>
          <a:bodyPr/>
          <a:lstStyle/>
          <a:p>
            <a:pPr marL="627063" indent="-627063" algn="l" eaLnBrk="1" hangingPunct="1">
              <a:spcBef>
                <a:spcPct val="20000"/>
              </a:spcBef>
              <a:buClr>
                <a:srgbClr val="00CCFF"/>
              </a:buClr>
              <a:buSzPct val="65000"/>
              <a:buFont typeface="Arial" pitchFamily="-128" charset="0"/>
              <a:buAutoNum type="romanUcPeriod"/>
              <a:defRPr/>
            </a:pPr>
            <a:r>
              <a:rPr kumimoji="1" lang="en-US" sz="3600" b="1" u="sng" kern="0" dirty="0">
                <a:solidFill>
                  <a:srgbClr val="FFFFFF"/>
                </a:solidFill>
                <a:latin typeface="Arial"/>
                <a:ea typeface="ＭＳ Ｐゴシック" pitchFamily="-112" charset="-128"/>
                <a:cs typeface="ＭＳ Ｐゴシック" pitchFamily="-112" charset="-128"/>
              </a:rPr>
              <a:t>GO!</a:t>
            </a:r>
            <a:r>
              <a:rPr kumimoji="1" lang="en-US" sz="3600" b="1" kern="0" dirty="0">
                <a:solidFill>
                  <a:srgbClr val="FFFFFF"/>
                </a:solidFill>
                <a:latin typeface="Arial"/>
                <a:ea typeface="ＭＳ Ｐゴシック" pitchFamily="-112" charset="-128"/>
                <a:cs typeface="ＭＳ Ｐゴシック" pitchFamily="-112" charset="-128"/>
              </a:rPr>
              <a:t>  God is the God of the </a:t>
            </a:r>
            <a:r>
              <a:rPr kumimoji="1" lang="en-US" sz="3600" b="1" kern="0" dirty="0">
                <a:solidFill>
                  <a:srgbClr val="FFFF00"/>
                </a:solidFill>
                <a:latin typeface="Arial"/>
                <a:ea typeface="ＭＳ Ｐゴシック" pitchFamily="-112" charset="-128"/>
                <a:cs typeface="ＭＳ Ｐゴシック" pitchFamily="-112" charset="-128"/>
              </a:rPr>
              <a:t>second chance</a:t>
            </a:r>
            <a:r>
              <a:rPr kumimoji="1" lang="en-US" sz="3600" b="1" kern="0" dirty="0">
                <a:solidFill>
                  <a:srgbClr val="FFFFFF"/>
                </a:solidFill>
                <a:latin typeface="Arial"/>
                <a:ea typeface="ＭＳ Ｐゴシック" pitchFamily="-112" charset="-128"/>
                <a:cs typeface="ＭＳ Ｐゴシック" pitchFamily="-112" charset="-128"/>
              </a:rPr>
              <a:t> for unfaithful messengers (1-2).</a:t>
            </a:r>
          </a:p>
          <a:p>
            <a:pPr marL="627063" indent="-627063" algn="l" eaLnBrk="1" hangingPunct="1">
              <a:spcBef>
                <a:spcPct val="20000"/>
              </a:spcBef>
              <a:buClr>
                <a:srgbClr val="00CCFF"/>
              </a:buClr>
              <a:buSzPct val="65000"/>
              <a:buFont typeface="Arial" pitchFamily="-128" charset="0"/>
              <a:buAutoNum type="romanUcPeriod"/>
              <a:defRPr/>
            </a:pPr>
            <a:r>
              <a:rPr kumimoji="1" lang="en-US" sz="3600" b="1" u="sng" kern="0" dirty="0">
                <a:solidFill>
                  <a:srgbClr val="FFFFFF"/>
                </a:solidFill>
                <a:latin typeface="Arial"/>
                <a:ea typeface="ＭＳ Ｐゴシック" pitchFamily="-112" charset="-128"/>
                <a:cs typeface="ＭＳ Ｐゴシック" pitchFamily="-112" charset="-128"/>
              </a:rPr>
              <a:t>YO!</a:t>
            </a:r>
            <a:r>
              <a:rPr kumimoji="1" lang="en-US" sz="3600" b="1" kern="0" dirty="0">
                <a:solidFill>
                  <a:srgbClr val="FFFFFF"/>
                </a:solidFill>
                <a:latin typeface="Arial"/>
                <a:ea typeface="ＭＳ Ｐゴシック" pitchFamily="-112" charset="-128"/>
                <a:cs typeface="ＭＳ Ｐゴシック" pitchFamily="-112" charset="-128"/>
              </a:rPr>
              <a:t>  God</a:t>
            </a:r>
            <a:r>
              <a:rPr kumimoji="1" lang="mr-IN" sz="3600" b="1" kern="0" dirty="0">
                <a:solidFill>
                  <a:srgbClr val="FFFFFF"/>
                </a:solidFill>
                <a:latin typeface="Arial"/>
                <a:ea typeface="ＭＳ Ｐゴシック" pitchFamily="-112" charset="-128"/>
                <a:cs typeface="ＭＳ Ｐゴシック" pitchFamily="-112" charset="-128"/>
              </a:rPr>
              <a:t>'</a:t>
            </a:r>
            <a:r>
              <a:rPr kumimoji="1" lang="en-US" sz="3600" b="1" kern="0" dirty="0">
                <a:solidFill>
                  <a:srgbClr val="FFFFFF"/>
                </a:solidFill>
                <a:latin typeface="Arial"/>
                <a:ea typeface="ＭＳ Ｐゴシック" pitchFamily="-112" charset="-128"/>
                <a:cs typeface="ＭＳ Ｐゴシック" pitchFamily="-112" charset="-128"/>
              </a:rPr>
              <a:t>s people especially need to declare His message to those who have never </a:t>
            </a:r>
            <a:r>
              <a:rPr kumimoji="1" lang="en-US" sz="3600" b="1" kern="0" dirty="0">
                <a:solidFill>
                  <a:srgbClr val="FFFF00"/>
                </a:solidFill>
                <a:latin typeface="Arial"/>
                <a:ea typeface="ＭＳ Ｐゴシック" pitchFamily="-112" charset="-128"/>
                <a:cs typeface="ＭＳ Ｐゴシック" pitchFamily="-112" charset="-128"/>
              </a:rPr>
              <a:t>heard</a:t>
            </a:r>
            <a:r>
              <a:rPr kumimoji="1" lang="en-US" sz="3600" b="1" kern="0" dirty="0">
                <a:solidFill>
                  <a:srgbClr val="FFFFFF"/>
                </a:solidFill>
                <a:latin typeface="Arial"/>
                <a:ea typeface="ＭＳ Ｐゴシック" pitchFamily="-112" charset="-128"/>
                <a:cs typeface="ＭＳ Ｐゴシック" pitchFamily="-112" charset="-128"/>
              </a:rPr>
              <a:t> (3-4).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37925" name="Rectangle 5"/>
          <p:cNvSpPr>
            <a:spLocks noChangeArrowheads="1"/>
          </p:cNvSpPr>
          <p:nvPr/>
        </p:nvSpPr>
        <p:spPr bwMode="auto">
          <a:xfrm>
            <a:off x="4800600" y="2819400"/>
            <a:ext cx="1524000" cy="609600"/>
          </a:xfrm>
          <a:prstGeom prst="rect">
            <a:avLst/>
          </a:prstGeom>
          <a:noFill/>
          <a:ln w="9525">
            <a:noFill/>
            <a:miter lim="800000"/>
            <a:headEnd/>
            <a:tailEnd/>
          </a:ln>
          <a:effectLst>
            <a:outerShdw blurRad="50800" dist="25399" dir="2700000" algn="ctr" rotWithShape="0">
              <a:srgbClr val="FFFFFF">
                <a:alpha val="99962"/>
              </a:srgbClr>
            </a:outerShdw>
          </a:effectLst>
        </p:spPr>
        <p:txBody>
          <a:bodyPr/>
          <a:lstStyle/>
          <a:p>
            <a:pPr algn="l">
              <a:defRPr/>
            </a:pPr>
            <a:r>
              <a:rPr lang="en-US" b="1">
                <a:solidFill>
                  <a:srgbClr val="000000"/>
                </a:solidFill>
                <a:latin typeface="Times New Roman" pitchFamily="-128" charset="0"/>
                <a:ea typeface="Osaka"/>
                <a:cs typeface="Osaka"/>
              </a:rPr>
              <a:t>Resen</a:t>
            </a:r>
          </a:p>
        </p:txBody>
      </p:sp>
      <p:sp>
        <p:nvSpPr>
          <p:cNvPr id="337926" name="Rectangle 6"/>
          <p:cNvSpPr>
            <a:spLocks noChangeArrowheads="1"/>
          </p:cNvSpPr>
          <p:nvPr/>
        </p:nvSpPr>
        <p:spPr bwMode="auto">
          <a:xfrm>
            <a:off x="2057400" y="304800"/>
            <a:ext cx="2895600" cy="838200"/>
          </a:xfrm>
          <a:prstGeom prst="rect">
            <a:avLst/>
          </a:prstGeom>
          <a:noFill/>
          <a:ln w="9525">
            <a:noFill/>
            <a:miter lim="800000"/>
            <a:headEnd/>
            <a:tailEnd/>
          </a:ln>
          <a:effectLst>
            <a:outerShdw blurRad="50800" dist="25399" dir="2700000" algn="ctr" rotWithShape="0">
              <a:srgbClr val="FFFFFF">
                <a:alpha val="99962"/>
              </a:srgbClr>
            </a:outerShdw>
          </a:effectLst>
        </p:spPr>
        <p:txBody>
          <a:bodyPr/>
          <a:lstStyle/>
          <a:p>
            <a:pPr algn="l">
              <a:defRPr/>
            </a:pPr>
            <a:r>
              <a:rPr lang="en-US" b="1">
                <a:solidFill>
                  <a:srgbClr val="000000"/>
                </a:solidFill>
                <a:latin typeface="Times New Roman" pitchFamily="-128" charset="0"/>
                <a:ea typeface="Osaka"/>
                <a:cs typeface="Osaka"/>
              </a:rPr>
              <a:t>Rehoboth Ir</a:t>
            </a:r>
          </a:p>
        </p:txBody>
      </p:sp>
      <p:grpSp>
        <p:nvGrpSpPr>
          <p:cNvPr id="2" name="Group 12"/>
          <p:cNvGrpSpPr>
            <a:grpSpLocks/>
          </p:cNvGrpSpPr>
          <p:nvPr/>
        </p:nvGrpSpPr>
        <p:grpSpPr bwMode="auto">
          <a:xfrm>
            <a:off x="1905000" y="838200"/>
            <a:ext cx="3048000" cy="5429250"/>
            <a:chOff x="816" y="528"/>
            <a:chExt cx="1920" cy="3420"/>
          </a:xfrm>
        </p:grpSpPr>
        <p:sp>
          <p:nvSpPr>
            <p:cNvPr id="750620" name="AutoShape 8" descr="Green marble"/>
            <p:cNvSpPr>
              <a:spLocks noChangeArrowheads="1"/>
            </p:cNvSpPr>
            <p:nvPr/>
          </p:nvSpPr>
          <p:spPr bwMode="auto">
            <a:xfrm rot="532255">
              <a:off x="816" y="528"/>
              <a:ext cx="1920" cy="1296"/>
            </a:xfrm>
            <a:prstGeom prst="triangle">
              <a:avLst>
                <a:gd name="adj" fmla="val 50000"/>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750621" name="AutoShape 10" descr="Green marble"/>
            <p:cNvSpPr>
              <a:spLocks noChangeArrowheads="1"/>
            </p:cNvSpPr>
            <p:nvPr/>
          </p:nvSpPr>
          <p:spPr bwMode="auto">
            <a:xfrm rot="-10459784">
              <a:off x="1250" y="1872"/>
              <a:ext cx="1294" cy="2076"/>
            </a:xfrm>
            <a:prstGeom prst="triangle">
              <a:avLst>
                <a:gd name="adj" fmla="val 50000"/>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750622" name="AutoShape 11" descr="Green marble"/>
            <p:cNvSpPr>
              <a:spLocks noChangeArrowheads="1"/>
            </p:cNvSpPr>
            <p:nvPr/>
          </p:nvSpPr>
          <p:spPr bwMode="auto">
            <a:xfrm rot="10354968">
              <a:off x="864" y="1585"/>
              <a:ext cx="1584" cy="2351"/>
            </a:xfrm>
            <a:prstGeom prst="triangle">
              <a:avLst>
                <a:gd name="adj" fmla="val 50000"/>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750597" name="Rectangle 13"/>
          <p:cNvSpPr>
            <a:spLocks noChangeArrowheads="1"/>
          </p:cNvSpPr>
          <p:nvPr/>
        </p:nvSpPr>
        <p:spPr bwMode="auto">
          <a:xfrm rot="3574548">
            <a:off x="1600200" y="2667000"/>
            <a:ext cx="609600" cy="304800"/>
          </a:xfrm>
          <a:prstGeom prst="rect">
            <a:avLst/>
          </a:prstGeom>
          <a:solidFill>
            <a:srgbClr val="FFFF00"/>
          </a:solidFill>
          <a:ln w="9525">
            <a:solidFill>
              <a:schemeClr val="tx1"/>
            </a:solidFill>
            <a:miter lim="800000"/>
            <a:headEnd/>
            <a:tailEnd/>
          </a:ln>
        </p:spPr>
        <p:txBody>
          <a:bodyPr wrap="none" anchor="ctr"/>
          <a:lstStyle/>
          <a:p>
            <a:endParaRPr lang="en-US">
              <a:solidFill>
                <a:srgbClr val="000000"/>
              </a:solidFill>
            </a:endParaRPr>
          </a:p>
        </p:txBody>
      </p:sp>
      <p:sp>
        <p:nvSpPr>
          <p:cNvPr id="337935" name="AutoShape 15"/>
          <p:cNvSpPr>
            <a:spLocks noChangeArrowheads="1"/>
          </p:cNvSpPr>
          <p:nvPr/>
        </p:nvSpPr>
        <p:spPr bwMode="auto">
          <a:xfrm rot="7872820">
            <a:off x="3249613" y="941387"/>
            <a:ext cx="514350" cy="307975"/>
          </a:xfrm>
          <a:prstGeom prst="parallelogram">
            <a:avLst>
              <a:gd name="adj" fmla="val 41753"/>
            </a:avLst>
          </a:prstGeom>
          <a:solidFill>
            <a:srgbClr val="FFFF00"/>
          </a:solidFill>
          <a:ln w="9525">
            <a:solidFill>
              <a:schemeClr val="tx1"/>
            </a:solidFill>
            <a:miter lim="800000"/>
            <a:headEnd/>
            <a:tailEnd/>
          </a:ln>
        </p:spPr>
        <p:txBody>
          <a:bodyPr wrap="none" anchor="ctr"/>
          <a:lstStyle/>
          <a:p>
            <a:endParaRPr lang="en-US">
              <a:solidFill>
                <a:srgbClr val="000000"/>
              </a:solidFill>
            </a:endParaRPr>
          </a:p>
        </p:txBody>
      </p:sp>
      <p:sp>
        <p:nvSpPr>
          <p:cNvPr id="337936" name="AutoShape 16"/>
          <p:cNvSpPr>
            <a:spLocks noChangeArrowheads="1"/>
          </p:cNvSpPr>
          <p:nvPr/>
        </p:nvSpPr>
        <p:spPr bwMode="auto">
          <a:xfrm rot="7872820">
            <a:off x="3249613" y="5894387"/>
            <a:ext cx="514350" cy="307975"/>
          </a:xfrm>
          <a:prstGeom prst="parallelogram">
            <a:avLst>
              <a:gd name="adj" fmla="val 41753"/>
            </a:avLst>
          </a:prstGeom>
          <a:solidFill>
            <a:srgbClr val="FFFF00"/>
          </a:solidFill>
          <a:ln w="9525">
            <a:solidFill>
              <a:schemeClr val="tx1"/>
            </a:solidFill>
            <a:miter lim="800000"/>
            <a:headEnd/>
            <a:tailEnd/>
          </a:ln>
        </p:spPr>
        <p:txBody>
          <a:bodyPr wrap="none" anchor="ctr"/>
          <a:lstStyle/>
          <a:p>
            <a:endParaRPr lang="en-US">
              <a:solidFill>
                <a:srgbClr val="000000"/>
              </a:solidFill>
            </a:endParaRPr>
          </a:p>
        </p:txBody>
      </p:sp>
      <p:sp>
        <p:nvSpPr>
          <p:cNvPr id="337937" name="AutoShape 17"/>
          <p:cNvSpPr>
            <a:spLocks noChangeArrowheads="1"/>
          </p:cNvSpPr>
          <p:nvPr/>
        </p:nvSpPr>
        <p:spPr bwMode="auto">
          <a:xfrm rot="7872820">
            <a:off x="4424363" y="2947988"/>
            <a:ext cx="381000" cy="304800"/>
          </a:xfrm>
          <a:prstGeom prst="parallelogram">
            <a:avLst>
              <a:gd name="adj" fmla="val 31250"/>
            </a:avLst>
          </a:prstGeom>
          <a:solidFill>
            <a:srgbClr val="FFFF00"/>
          </a:solidFill>
          <a:ln w="9525">
            <a:solidFill>
              <a:schemeClr val="tx1"/>
            </a:solidFill>
            <a:miter lim="800000"/>
            <a:headEnd/>
            <a:tailEnd/>
          </a:ln>
        </p:spPr>
        <p:txBody>
          <a:bodyPr wrap="none" anchor="ctr"/>
          <a:lstStyle/>
          <a:p>
            <a:endParaRPr lang="en-US">
              <a:solidFill>
                <a:srgbClr val="000000"/>
              </a:solidFill>
            </a:endParaRPr>
          </a:p>
        </p:txBody>
      </p:sp>
      <p:grpSp>
        <p:nvGrpSpPr>
          <p:cNvPr id="750601" name="Group 22"/>
          <p:cNvGrpSpPr>
            <a:grpSpLocks/>
          </p:cNvGrpSpPr>
          <p:nvPr/>
        </p:nvGrpSpPr>
        <p:grpSpPr bwMode="auto">
          <a:xfrm>
            <a:off x="-120650" y="454025"/>
            <a:ext cx="10093325" cy="6772275"/>
            <a:chOff x="-76" y="286"/>
            <a:chExt cx="6358" cy="4266"/>
          </a:xfrm>
        </p:grpSpPr>
        <p:sp>
          <p:nvSpPr>
            <p:cNvPr id="750617" name="Freeform 19"/>
            <p:cNvSpPr>
              <a:spLocks/>
            </p:cNvSpPr>
            <p:nvPr/>
          </p:nvSpPr>
          <p:spPr bwMode="auto">
            <a:xfrm>
              <a:off x="-76" y="286"/>
              <a:ext cx="2257" cy="4266"/>
            </a:xfrm>
            <a:custGeom>
              <a:avLst/>
              <a:gdLst>
                <a:gd name="T0" fmla="*/ 0 w 2257"/>
                <a:gd name="T1" fmla="*/ 0 h 4266"/>
                <a:gd name="T2" fmla="*/ 124 w 2257"/>
                <a:gd name="T3" fmla="*/ 95 h 4266"/>
                <a:gd name="T4" fmla="*/ 190 w 2257"/>
                <a:gd name="T5" fmla="*/ 171 h 4266"/>
                <a:gd name="T6" fmla="*/ 228 w 2257"/>
                <a:gd name="T7" fmla="*/ 257 h 4266"/>
                <a:gd name="T8" fmla="*/ 181 w 2257"/>
                <a:gd name="T9" fmla="*/ 485 h 4266"/>
                <a:gd name="T10" fmla="*/ 295 w 2257"/>
                <a:gd name="T11" fmla="*/ 590 h 4266"/>
                <a:gd name="T12" fmla="*/ 390 w 2257"/>
                <a:gd name="T13" fmla="*/ 619 h 4266"/>
                <a:gd name="T14" fmla="*/ 571 w 2257"/>
                <a:gd name="T15" fmla="*/ 800 h 4266"/>
                <a:gd name="T16" fmla="*/ 600 w 2257"/>
                <a:gd name="T17" fmla="*/ 857 h 4266"/>
                <a:gd name="T18" fmla="*/ 609 w 2257"/>
                <a:gd name="T19" fmla="*/ 1076 h 4266"/>
                <a:gd name="T20" fmla="*/ 752 w 2257"/>
                <a:gd name="T21" fmla="*/ 1133 h 4266"/>
                <a:gd name="T22" fmla="*/ 809 w 2257"/>
                <a:gd name="T23" fmla="*/ 1152 h 4266"/>
                <a:gd name="T24" fmla="*/ 828 w 2257"/>
                <a:gd name="T25" fmla="*/ 1209 h 4266"/>
                <a:gd name="T26" fmla="*/ 933 w 2257"/>
                <a:gd name="T27" fmla="*/ 1457 h 4266"/>
                <a:gd name="T28" fmla="*/ 981 w 2257"/>
                <a:gd name="T29" fmla="*/ 1562 h 4266"/>
                <a:gd name="T30" fmla="*/ 1028 w 2257"/>
                <a:gd name="T31" fmla="*/ 1628 h 4266"/>
                <a:gd name="T32" fmla="*/ 1048 w 2257"/>
                <a:gd name="T33" fmla="*/ 1657 h 4266"/>
                <a:gd name="T34" fmla="*/ 1095 w 2257"/>
                <a:gd name="T35" fmla="*/ 1809 h 4266"/>
                <a:gd name="T36" fmla="*/ 1143 w 2257"/>
                <a:gd name="T37" fmla="*/ 1895 h 4266"/>
                <a:gd name="T38" fmla="*/ 1152 w 2257"/>
                <a:gd name="T39" fmla="*/ 1933 h 4266"/>
                <a:gd name="T40" fmla="*/ 1171 w 2257"/>
                <a:gd name="T41" fmla="*/ 1961 h 4266"/>
                <a:gd name="T42" fmla="*/ 1238 w 2257"/>
                <a:gd name="T43" fmla="*/ 2209 h 4266"/>
                <a:gd name="T44" fmla="*/ 1286 w 2257"/>
                <a:gd name="T45" fmla="*/ 2257 h 4266"/>
                <a:gd name="T46" fmla="*/ 1314 w 2257"/>
                <a:gd name="T47" fmla="*/ 2361 h 4266"/>
                <a:gd name="T48" fmla="*/ 1324 w 2257"/>
                <a:gd name="T49" fmla="*/ 2438 h 4266"/>
                <a:gd name="T50" fmla="*/ 1409 w 2257"/>
                <a:gd name="T51" fmla="*/ 2485 h 4266"/>
                <a:gd name="T52" fmla="*/ 1457 w 2257"/>
                <a:gd name="T53" fmla="*/ 2600 h 4266"/>
                <a:gd name="T54" fmla="*/ 1524 w 2257"/>
                <a:gd name="T55" fmla="*/ 2771 h 4266"/>
                <a:gd name="T56" fmla="*/ 1571 w 2257"/>
                <a:gd name="T57" fmla="*/ 2885 h 4266"/>
                <a:gd name="T58" fmla="*/ 1581 w 2257"/>
                <a:gd name="T59" fmla="*/ 2923 h 4266"/>
                <a:gd name="T60" fmla="*/ 1590 w 2257"/>
                <a:gd name="T61" fmla="*/ 3209 h 4266"/>
                <a:gd name="T62" fmla="*/ 1619 w 2257"/>
                <a:gd name="T63" fmla="*/ 3247 h 4266"/>
                <a:gd name="T64" fmla="*/ 1724 w 2257"/>
                <a:gd name="T65" fmla="*/ 3342 h 4266"/>
                <a:gd name="T66" fmla="*/ 1781 w 2257"/>
                <a:gd name="T67" fmla="*/ 3390 h 4266"/>
                <a:gd name="T68" fmla="*/ 1819 w 2257"/>
                <a:gd name="T69" fmla="*/ 3485 h 4266"/>
                <a:gd name="T70" fmla="*/ 1867 w 2257"/>
                <a:gd name="T71" fmla="*/ 3561 h 4266"/>
                <a:gd name="T72" fmla="*/ 1895 w 2257"/>
                <a:gd name="T73" fmla="*/ 3704 h 4266"/>
                <a:gd name="T74" fmla="*/ 1962 w 2257"/>
                <a:gd name="T75" fmla="*/ 3761 h 4266"/>
                <a:gd name="T76" fmla="*/ 2076 w 2257"/>
                <a:gd name="T77" fmla="*/ 3895 h 4266"/>
                <a:gd name="T78" fmla="*/ 2124 w 2257"/>
                <a:gd name="T79" fmla="*/ 3980 h 4266"/>
                <a:gd name="T80" fmla="*/ 2133 w 2257"/>
                <a:gd name="T81" fmla="*/ 4009 h 4266"/>
                <a:gd name="T82" fmla="*/ 2152 w 2257"/>
                <a:gd name="T83" fmla="*/ 4038 h 4266"/>
                <a:gd name="T84" fmla="*/ 2181 w 2257"/>
                <a:gd name="T85" fmla="*/ 4142 h 4266"/>
                <a:gd name="T86" fmla="*/ 2210 w 2257"/>
                <a:gd name="T87" fmla="*/ 4171 h 4266"/>
                <a:gd name="T88" fmla="*/ 2248 w 2257"/>
                <a:gd name="T89" fmla="*/ 4238 h 4266"/>
                <a:gd name="T90" fmla="*/ 2257 w 2257"/>
                <a:gd name="T91" fmla="*/ 4266 h 42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57"/>
                <a:gd name="T139" fmla="*/ 0 h 4266"/>
                <a:gd name="T140" fmla="*/ 2257 w 2257"/>
                <a:gd name="T141" fmla="*/ 4266 h 426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57" h="4266">
                  <a:moveTo>
                    <a:pt x="0" y="0"/>
                  </a:moveTo>
                  <a:cubicBezTo>
                    <a:pt x="48" y="47"/>
                    <a:pt x="65" y="74"/>
                    <a:pt x="124" y="95"/>
                  </a:cubicBezTo>
                  <a:cubicBezTo>
                    <a:pt x="143" y="122"/>
                    <a:pt x="171" y="143"/>
                    <a:pt x="190" y="171"/>
                  </a:cubicBezTo>
                  <a:cubicBezTo>
                    <a:pt x="207" y="197"/>
                    <a:pt x="213" y="228"/>
                    <a:pt x="228" y="257"/>
                  </a:cubicBezTo>
                  <a:cubicBezTo>
                    <a:pt x="239" y="335"/>
                    <a:pt x="226" y="418"/>
                    <a:pt x="181" y="485"/>
                  </a:cubicBezTo>
                  <a:cubicBezTo>
                    <a:pt x="193" y="593"/>
                    <a:pt x="189" y="575"/>
                    <a:pt x="295" y="590"/>
                  </a:cubicBezTo>
                  <a:cubicBezTo>
                    <a:pt x="364" y="613"/>
                    <a:pt x="332" y="603"/>
                    <a:pt x="390" y="619"/>
                  </a:cubicBezTo>
                  <a:cubicBezTo>
                    <a:pt x="439" y="693"/>
                    <a:pt x="501" y="744"/>
                    <a:pt x="571" y="800"/>
                  </a:cubicBezTo>
                  <a:cubicBezTo>
                    <a:pt x="578" y="820"/>
                    <a:pt x="597" y="835"/>
                    <a:pt x="600" y="857"/>
                  </a:cubicBezTo>
                  <a:cubicBezTo>
                    <a:pt x="608" y="929"/>
                    <a:pt x="600" y="1003"/>
                    <a:pt x="609" y="1076"/>
                  </a:cubicBezTo>
                  <a:cubicBezTo>
                    <a:pt x="614" y="1124"/>
                    <a:pt x="724" y="1128"/>
                    <a:pt x="752" y="1133"/>
                  </a:cubicBezTo>
                  <a:cubicBezTo>
                    <a:pt x="753" y="1133"/>
                    <a:pt x="807" y="1149"/>
                    <a:pt x="809" y="1152"/>
                  </a:cubicBezTo>
                  <a:cubicBezTo>
                    <a:pt x="820" y="1168"/>
                    <a:pt x="828" y="1209"/>
                    <a:pt x="828" y="1209"/>
                  </a:cubicBezTo>
                  <a:cubicBezTo>
                    <a:pt x="843" y="1309"/>
                    <a:pt x="842" y="1395"/>
                    <a:pt x="933" y="1457"/>
                  </a:cubicBezTo>
                  <a:cubicBezTo>
                    <a:pt x="946" y="1520"/>
                    <a:pt x="942" y="1514"/>
                    <a:pt x="981" y="1562"/>
                  </a:cubicBezTo>
                  <a:cubicBezTo>
                    <a:pt x="997" y="1583"/>
                    <a:pt x="1012" y="1605"/>
                    <a:pt x="1028" y="1628"/>
                  </a:cubicBezTo>
                  <a:cubicBezTo>
                    <a:pt x="1034" y="1637"/>
                    <a:pt x="1048" y="1657"/>
                    <a:pt x="1048" y="1657"/>
                  </a:cubicBezTo>
                  <a:cubicBezTo>
                    <a:pt x="1064" y="1707"/>
                    <a:pt x="1077" y="1758"/>
                    <a:pt x="1095" y="1809"/>
                  </a:cubicBezTo>
                  <a:cubicBezTo>
                    <a:pt x="1108" y="1849"/>
                    <a:pt x="1102" y="1868"/>
                    <a:pt x="1143" y="1895"/>
                  </a:cubicBezTo>
                  <a:cubicBezTo>
                    <a:pt x="1146" y="1907"/>
                    <a:pt x="1146" y="1921"/>
                    <a:pt x="1152" y="1933"/>
                  </a:cubicBezTo>
                  <a:cubicBezTo>
                    <a:pt x="1156" y="1943"/>
                    <a:pt x="1169" y="1949"/>
                    <a:pt x="1171" y="1961"/>
                  </a:cubicBezTo>
                  <a:cubicBezTo>
                    <a:pt x="1197" y="2124"/>
                    <a:pt x="1151" y="2106"/>
                    <a:pt x="1238" y="2209"/>
                  </a:cubicBezTo>
                  <a:cubicBezTo>
                    <a:pt x="1279" y="2258"/>
                    <a:pt x="1231" y="2221"/>
                    <a:pt x="1286" y="2257"/>
                  </a:cubicBezTo>
                  <a:cubicBezTo>
                    <a:pt x="1294" y="2291"/>
                    <a:pt x="1308" y="2325"/>
                    <a:pt x="1314" y="2361"/>
                  </a:cubicBezTo>
                  <a:cubicBezTo>
                    <a:pt x="1318" y="2386"/>
                    <a:pt x="1315" y="2413"/>
                    <a:pt x="1324" y="2438"/>
                  </a:cubicBezTo>
                  <a:cubicBezTo>
                    <a:pt x="1335" y="2468"/>
                    <a:pt x="1409" y="2485"/>
                    <a:pt x="1409" y="2485"/>
                  </a:cubicBezTo>
                  <a:cubicBezTo>
                    <a:pt x="1433" y="2521"/>
                    <a:pt x="1439" y="2559"/>
                    <a:pt x="1457" y="2600"/>
                  </a:cubicBezTo>
                  <a:cubicBezTo>
                    <a:pt x="1481" y="2654"/>
                    <a:pt x="1506" y="2714"/>
                    <a:pt x="1524" y="2771"/>
                  </a:cubicBezTo>
                  <a:cubicBezTo>
                    <a:pt x="1536" y="2811"/>
                    <a:pt x="1547" y="2849"/>
                    <a:pt x="1571" y="2885"/>
                  </a:cubicBezTo>
                  <a:cubicBezTo>
                    <a:pt x="1574" y="2897"/>
                    <a:pt x="1580" y="2909"/>
                    <a:pt x="1581" y="2923"/>
                  </a:cubicBezTo>
                  <a:cubicBezTo>
                    <a:pt x="1586" y="3018"/>
                    <a:pt x="1578" y="3114"/>
                    <a:pt x="1590" y="3209"/>
                  </a:cubicBezTo>
                  <a:cubicBezTo>
                    <a:pt x="1591" y="3224"/>
                    <a:pt x="1609" y="3234"/>
                    <a:pt x="1619" y="3247"/>
                  </a:cubicBezTo>
                  <a:cubicBezTo>
                    <a:pt x="1655" y="3298"/>
                    <a:pt x="1657" y="3326"/>
                    <a:pt x="1724" y="3342"/>
                  </a:cubicBezTo>
                  <a:cubicBezTo>
                    <a:pt x="1744" y="3355"/>
                    <a:pt x="1766" y="3368"/>
                    <a:pt x="1781" y="3390"/>
                  </a:cubicBezTo>
                  <a:cubicBezTo>
                    <a:pt x="1798" y="3416"/>
                    <a:pt x="1802" y="3456"/>
                    <a:pt x="1819" y="3485"/>
                  </a:cubicBezTo>
                  <a:cubicBezTo>
                    <a:pt x="1834" y="3510"/>
                    <a:pt x="1867" y="3561"/>
                    <a:pt x="1867" y="3561"/>
                  </a:cubicBezTo>
                  <a:cubicBezTo>
                    <a:pt x="1871" y="3585"/>
                    <a:pt x="1888" y="3688"/>
                    <a:pt x="1895" y="3704"/>
                  </a:cubicBezTo>
                  <a:cubicBezTo>
                    <a:pt x="1900" y="3718"/>
                    <a:pt x="1952" y="3753"/>
                    <a:pt x="1962" y="3761"/>
                  </a:cubicBezTo>
                  <a:cubicBezTo>
                    <a:pt x="1993" y="3809"/>
                    <a:pt x="2038" y="3850"/>
                    <a:pt x="2076" y="3895"/>
                  </a:cubicBezTo>
                  <a:cubicBezTo>
                    <a:pt x="2097" y="3921"/>
                    <a:pt x="2104" y="3951"/>
                    <a:pt x="2124" y="3980"/>
                  </a:cubicBezTo>
                  <a:cubicBezTo>
                    <a:pt x="2127" y="3989"/>
                    <a:pt x="2128" y="3999"/>
                    <a:pt x="2133" y="4009"/>
                  </a:cubicBezTo>
                  <a:cubicBezTo>
                    <a:pt x="2138" y="4019"/>
                    <a:pt x="2147" y="4027"/>
                    <a:pt x="2152" y="4038"/>
                  </a:cubicBezTo>
                  <a:cubicBezTo>
                    <a:pt x="2163" y="4068"/>
                    <a:pt x="2161" y="4113"/>
                    <a:pt x="2181" y="4142"/>
                  </a:cubicBezTo>
                  <a:cubicBezTo>
                    <a:pt x="2188" y="4153"/>
                    <a:pt x="2202" y="4159"/>
                    <a:pt x="2210" y="4171"/>
                  </a:cubicBezTo>
                  <a:cubicBezTo>
                    <a:pt x="2224" y="4191"/>
                    <a:pt x="2233" y="4216"/>
                    <a:pt x="2248" y="4238"/>
                  </a:cubicBezTo>
                  <a:cubicBezTo>
                    <a:pt x="2251" y="4247"/>
                    <a:pt x="2257" y="4266"/>
                    <a:pt x="2257" y="4266"/>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750618" name="Freeform 20"/>
            <p:cNvSpPr>
              <a:spLocks/>
            </p:cNvSpPr>
            <p:nvPr/>
          </p:nvSpPr>
          <p:spPr bwMode="auto">
            <a:xfrm rot="-5400000">
              <a:off x="3020" y="1012"/>
              <a:ext cx="2257" cy="4266"/>
            </a:xfrm>
            <a:custGeom>
              <a:avLst/>
              <a:gdLst>
                <a:gd name="T0" fmla="*/ 0 w 2257"/>
                <a:gd name="T1" fmla="*/ 0 h 4266"/>
                <a:gd name="T2" fmla="*/ 124 w 2257"/>
                <a:gd name="T3" fmla="*/ 95 h 4266"/>
                <a:gd name="T4" fmla="*/ 190 w 2257"/>
                <a:gd name="T5" fmla="*/ 171 h 4266"/>
                <a:gd name="T6" fmla="*/ 228 w 2257"/>
                <a:gd name="T7" fmla="*/ 257 h 4266"/>
                <a:gd name="T8" fmla="*/ 181 w 2257"/>
                <a:gd name="T9" fmla="*/ 485 h 4266"/>
                <a:gd name="T10" fmla="*/ 295 w 2257"/>
                <a:gd name="T11" fmla="*/ 590 h 4266"/>
                <a:gd name="T12" fmla="*/ 390 w 2257"/>
                <a:gd name="T13" fmla="*/ 619 h 4266"/>
                <a:gd name="T14" fmla="*/ 571 w 2257"/>
                <a:gd name="T15" fmla="*/ 800 h 4266"/>
                <a:gd name="T16" fmla="*/ 600 w 2257"/>
                <a:gd name="T17" fmla="*/ 857 h 4266"/>
                <a:gd name="T18" fmla="*/ 609 w 2257"/>
                <a:gd name="T19" fmla="*/ 1076 h 4266"/>
                <a:gd name="T20" fmla="*/ 752 w 2257"/>
                <a:gd name="T21" fmla="*/ 1133 h 4266"/>
                <a:gd name="T22" fmla="*/ 809 w 2257"/>
                <a:gd name="T23" fmla="*/ 1152 h 4266"/>
                <a:gd name="T24" fmla="*/ 828 w 2257"/>
                <a:gd name="T25" fmla="*/ 1209 h 4266"/>
                <a:gd name="T26" fmla="*/ 933 w 2257"/>
                <a:gd name="T27" fmla="*/ 1457 h 4266"/>
                <a:gd name="T28" fmla="*/ 981 w 2257"/>
                <a:gd name="T29" fmla="*/ 1562 h 4266"/>
                <a:gd name="T30" fmla="*/ 1028 w 2257"/>
                <a:gd name="T31" fmla="*/ 1628 h 4266"/>
                <a:gd name="T32" fmla="*/ 1048 w 2257"/>
                <a:gd name="T33" fmla="*/ 1657 h 4266"/>
                <a:gd name="T34" fmla="*/ 1095 w 2257"/>
                <a:gd name="T35" fmla="*/ 1809 h 4266"/>
                <a:gd name="T36" fmla="*/ 1143 w 2257"/>
                <a:gd name="T37" fmla="*/ 1895 h 4266"/>
                <a:gd name="T38" fmla="*/ 1152 w 2257"/>
                <a:gd name="T39" fmla="*/ 1933 h 4266"/>
                <a:gd name="T40" fmla="*/ 1171 w 2257"/>
                <a:gd name="T41" fmla="*/ 1961 h 4266"/>
                <a:gd name="T42" fmla="*/ 1238 w 2257"/>
                <a:gd name="T43" fmla="*/ 2209 h 4266"/>
                <a:gd name="T44" fmla="*/ 1286 w 2257"/>
                <a:gd name="T45" fmla="*/ 2257 h 4266"/>
                <a:gd name="T46" fmla="*/ 1314 w 2257"/>
                <a:gd name="T47" fmla="*/ 2361 h 4266"/>
                <a:gd name="T48" fmla="*/ 1324 w 2257"/>
                <a:gd name="T49" fmla="*/ 2438 h 4266"/>
                <a:gd name="T50" fmla="*/ 1409 w 2257"/>
                <a:gd name="T51" fmla="*/ 2485 h 4266"/>
                <a:gd name="T52" fmla="*/ 1457 w 2257"/>
                <a:gd name="T53" fmla="*/ 2600 h 4266"/>
                <a:gd name="T54" fmla="*/ 1524 w 2257"/>
                <a:gd name="T55" fmla="*/ 2771 h 4266"/>
                <a:gd name="T56" fmla="*/ 1571 w 2257"/>
                <a:gd name="T57" fmla="*/ 2885 h 4266"/>
                <a:gd name="T58" fmla="*/ 1581 w 2257"/>
                <a:gd name="T59" fmla="*/ 2923 h 4266"/>
                <a:gd name="T60" fmla="*/ 1590 w 2257"/>
                <a:gd name="T61" fmla="*/ 3209 h 4266"/>
                <a:gd name="T62" fmla="*/ 1619 w 2257"/>
                <a:gd name="T63" fmla="*/ 3247 h 4266"/>
                <a:gd name="T64" fmla="*/ 1724 w 2257"/>
                <a:gd name="T65" fmla="*/ 3342 h 4266"/>
                <a:gd name="T66" fmla="*/ 1781 w 2257"/>
                <a:gd name="T67" fmla="*/ 3390 h 4266"/>
                <a:gd name="T68" fmla="*/ 1819 w 2257"/>
                <a:gd name="T69" fmla="*/ 3485 h 4266"/>
                <a:gd name="T70" fmla="*/ 1867 w 2257"/>
                <a:gd name="T71" fmla="*/ 3561 h 4266"/>
                <a:gd name="T72" fmla="*/ 1895 w 2257"/>
                <a:gd name="T73" fmla="*/ 3704 h 4266"/>
                <a:gd name="T74" fmla="*/ 1962 w 2257"/>
                <a:gd name="T75" fmla="*/ 3761 h 4266"/>
                <a:gd name="T76" fmla="*/ 2076 w 2257"/>
                <a:gd name="T77" fmla="*/ 3895 h 4266"/>
                <a:gd name="T78" fmla="*/ 2124 w 2257"/>
                <a:gd name="T79" fmla="*/ 3980 h 4266"/>
                <a:gd name="T80" fmla="*/ 2133 w 2257"/>
                <a:gd name="T81" fmla="*/ 4009 h 4266"/>
                <a:gd name="T82" fmla="*/ 2152 w 2257"/>
                <a:gd name="T83" fmla="*/ 4038 h 4266"/>
                <a:gd name="T84" fmla="*/ 2181 w 2257"/>
                <a:gd name="T85" fmla="*/ 4142 h 4266"/>
                <a:gd name="T86" fmla="*/ 2210 w 2257"/>
                <a:gd name="T87" fmla="*/ 4171 h 4266"/>
                <a:gd name="T88" fmla="*/ 2248 w 2257"/>
                <a:gd name="T89" fmla="*/ 4238 h 4266"/>
                <a:gd name="T90" fmla="*/ 2257 w 2257"/>
                <a:gd name="T91" fmla="*/ 4266 h 42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57"/>
                <a:gd name="T139" fmla="*/ 0 h 4266"/>
                <a:gd name="T140" fmla="*/ 2257 w 2257"/>
                <a:gd name="T141" fmla="*/ 4266 h 426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57" h="4266">
                  <a:moveTo>
                    <a:pt x="0" y="0"/>
                  </a:moveTo>
                  <a:cubicBezTo>
                    <a:pt x="48" y="47"/>
                    <a:pt x="65" y="74"/>
                    <a:pt x="124" y="95"/>
                  </a:cubicBezTo>
                  <a:cubicBezTo>
                    <a:pt x="143" y="122"/>
                    <a:pt x="171" y="143"/>
                    <a:pt x="190" y="171"/>
                  </a:cubicBezTo>
                  <a:cubicBezTo>
                    <a:pt x="207" y="197"/>
                    <a:pt x="213" y="228"/>
                    <a:pt x="228" y="257"/>
                  </a:cubicBezTo>
                  <a:cubicBezTo>
                    <a:pt x="239" y="335"/>
                    <a:pt x="226" y="418"/>
                    <a:pt x="181" y="485"/>
                  </a:cubicBezTo>
                  <a:cubicBezTo>
                    <a:pt x="193" y="593"/>
                    <a:pt x="189" y="575"/>
                    <a:pt x="295" y="590"/>
                  </a:cubicBezTo>
                  <a:cubicBezTo>
                    <a:pt x="364" y="613"/>
                    <a:pt x="332" y="603"/>
                    <a:pt x="390" y="619"/>
                  </a:cubicBezTo>
                  <a:cubicBezTo>
                    <a:pt x="439" y="693"/>
                    <a:pt x="501" y="744"/>
                    <a:pt x="571" y="800"/>
                  </a:cubicBezTo>
                  <a:cubicBezTo>
                    <a:pt x="578" y="820"/>
                    <a:pt x="597" y="835"/>
                    <a:pt x="600" y="857"/>
                  </a:cubicBezTo>
                  <a:cubicBezTo>
                    <a:pt x="608" y="929"/>
                    <a:pt x="600" y="1003"/>
                    <a:pt x="609" y="1076"/>
                  </a:cubicBezTo>
                  <a:cubicBezTo>
                    <a:pt x="614" y="1124"/>
                    <a:pt x="724" y="1128"/>
                    <a:pt x="752" y="1133"/>
                  </a:cubicBezTo>
                  <a:cubicBezTo>
                    <a:pt x="753" y="1133"/>
                    <a:pt x="807" y="1149"/>
                    <a:pt x="809" y="1152"/>
                  </a:cubicBezTo>
                  <a:cubicBezTo>
                    <a:pt x="820" y="1168"/>
                    <a:pt x="828" y="1209"/>
                    <a:pt x="828" y="1209"/>
                  </a:cubicBezTo>
                  <a:cubicBezTo>
                    <a:pt x="843" y="1309"/>
                    <a:pt x="842" y="1395"/>
                    <a:pt x="933" y="1457"/>
                  </a:cubicBezTo>
                  <a:cubicBezTo>
                    <a:pt x="946" y="1520"/>
                    <a:pt x="942" y="1514"/>
                    <a:pt x="981" y="1562"/>
                  </a:cubicBezTo>
                  <a:cubicBezTo>
                    <a:pt x="997" y="1583"/>
                    <a:pt x="1012" y="1605"/>
                    <a:pt x="1028" y="1628"/>
                  </a:cubicBezTo>
                  <a:cubicBezTo>
                    <a:pt x="1034" y="1637"/>
                    <a:pt x="1048" y="1657"/>
                    <a:pt x="1048" y="1657"/>
                  </a:cubicBezTo>
                  <a:cubicBezTo>
                    <a:pt x="1064" y="1707"/>
                    <a:pt x="1077" y="1758"/>
                    <a:pt x="1095" y="1809"/>
                  </a:cubicBezTo>
                  <a:cubicBezTo>
                    <a:pt x="1108" y="1849"/>
                    <a:pt x="1102" y="1868"/>
                    <a:pt x="1143" y="1895"/>
                  </a:cubicBezTo>
                  <a:cubicBezTo>
                    <a:pt x="1146" y="1907"/>
                    <a:pt x="1146" y="1921"/>
                    <a:pt x="1152" y="1933"/>
                  </a:cubicBezTo>
                  <a:cubicBezTo>
                    <a:pt x="1156" y="1943"/>
                    <a:pt x="1169" y="1949"/>
                    <a:pt x="1171" y="1961"/>
                  </a:cubicBezTo>
                  <a:cubicBezTo>
                    <a:pt x="1197" y="2124"/>
                    <a:pt x="1151" y="2106"/>
                    <a:pt x="1238" y="2209"/>
                  </a:cubicBezTo>
                  <a:cubicBezTo>
                    <a:pt x="1279" y="2258"/>
                    <a:pt x="1231" y="2221"/>
                    <a:pt x="1286" y="2257"/>
                  </a:cubicBezTo>
                  <a:cubicBezTo>
                    <a:pt x="1294" y="2291"/>
                    <a:pt x="1308" y="2325"/>
                    <a:pt x="1314" y="2361"/>
                  </a:cubicBezTo>
                  <a:cubicBezTo>
                    <a:pt x="1318" y="2386"/>
                    <a:pt x="1315" y="2413"/>
                    <a:pt x="1324" y="2438"/>
                  </a:cubicBezTo>
                  <a:cubicBezTo>
                    <a:pt x="1335" y="2468"/>
                    <a:pt x="1409" y="2485"/>
                    <a:pt x="1409" y="2485"/>
                  </a:cubicBezTo>
                  <a:cubicBezTo>
                    <a:pt x="1433" y="2521"/>
                    <a:pt x="1439" y="2559"/>
                    <a:pt x="1457" y="2600"/>
                  </a:cubicBezTo>
                  <a:cubicBezTo>
                    <a:pt x="1481" y="2654"/>
                    <a:pt x="1506" y="2714"/>
                    <a:pt x="1524" y="2771"/>
                  </a:cubicBezTo>
                  <a:cubicBezTo>
                    <a:pt x="1536" y="2811"/>
                    <a:pt x="1547" y="2849"/>
                    <a:pt x="1571" y="2885"/>
                  </a:cubicBezTo>
                  <a:cubicBezTo>
                    <a:pt x="1574" y="2897"/>
                    <a:pt x="1580" y="2909"/>
                    <a:pt x="1581" y="2923"/>
                  </a:cubicBezTo>
                  <a:cubicBezTo>
                    <a:pt x="1586" y="3018"/>
                    <a:pt x="1578" y="3114"/>
                    <a:pt x="1590" y="3209"/>
                  </a:cubicBezTo>
                  <a:cubicBezTo>
                    <a:pt x="1591" y="3224"/>
                    <a:pt x="1609" y="3234"/>
                    <a:pt x="1619" y="3247"/>
                  </a:cubicBezTo>
                  <a:cubicBezTo>
                    <a:pt x="1655" y="3298"/>
                    <a:pt x="1657" y="3326"/>
                    <a:pt x="1724" y="3342"/>
                  </a:cubicBezTo>
                  <a:cubicBezTo>
                    <a:pt x="1744" y="3355"/>
                    <a:pt x="1766" y="3368"/>
                    <a:pt x="1781" y="3390"/>
                  </a:cubicBezTo>
                  <a:cubicBezTo>
                    <a:pt x="1798" y="3416"/>
                    <a:pt x="1802" y="3456"/>
                    <a:pt x="1819" y="3485"/>
                  </a:cubicBezTo>
                  <a:cubicBezTo>
                    <a:pt x="1834" y="3510"/>
                    <a:pt x="1867" y="3561"/>
                    <a:pt x="1867" y="3561"/>
                  </a:cubicBezTo>
                  <a:cubicBezTo>
                    <a:pt x="1871" y="3585"/>
                    <a:pt x="1888" y="3688"/>
                    <a:pt x="1895" y="3704"/>
                  </a:cubicBezTo>
                  <a:cubicBezTo>
                    <a:pt x="1900" y="3718"/>
                    <a:pt x="1952" y="3753"/>
                    <a:pt x="1962" y="3761"/>
                  </a:cubicBezTo>
                  <a:cubicBezTo>
                    <a:pt x="1993" y="3809"/>
                    <a:pt x="2038" y="3850"/>
                    <a:pt x="2076" y="3895"/>
                  </a:cubicBezTo>
                  <a:cubicBezTo>
                    <a:pt x="2097" y="3921"/>
                    <a:pt x="2104" y="3951"/>
                    <a:pt x="2124" y="3980"/>
                  </a:cubicBezTo>
                  <a:cubicBezTo>
                    <a:pt x="2127" y="3989"/>
                    <a:pt x="2128" y="3999"/>
                    <a:pt x="2133" y="4009"/>
                  </a:cubicBezTo>
                  <a:cubicBezTo>
                    <a:pt x="2138" y="4019"/>
                    <a:pt x="2147" y="4027"/>
                    <a:pt x="2152" y="4038"/>
                  </a:cubicBezTo>
                  <a:cubicBezTo>
                    <a:pt x="2163" y="4068"/>
                    <a:pt x="2161" y="4113"/>
                    <a:pt x="2181" y="4142"/>
                  </a:cubicBezTo>
                  <a:cubicBezTo>
                    <a:pt x="2188" y="4153"/>
                    <a:pt x="2202" y="4159"/>
                    <a:pt x="2210" y="4171"/>
                  </a:cubicBezTo>
                  <a:cubicBezTo>
                    <a:pt x="2224" y="4191"/>
                    <a:pt x="2233" y="4216"/>
                    <a:pt x="2248" y="4238"/>
                  </a:cubicBezTo>
                  <a:cubicBezTo>
                    <a:pt x="2251" y="4247"/>
                    <a:pt x="2257" y="4266"/>
                    <a:pt x="2257" y="4266"/>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750619" name="Freeform 21"/>
            <p:cNvSpPr>
              <a:spLocks/>
            </p:cNvSpPr>
            <p:nvPr/>
          </p:nvSpPr>
          <p:spPr bwMode="auto">
            <a:xfrm>
              <a:off x="4543" y="552"/>
              <a:ext cx="1219" cy="2305"/>
            </a:xfrm>
            <a:custGeom>
              <a:avLst/>
              <a:gdLst>
                <a:gd name="T0" fmla="*/ 1219 w 1219"/>
                <a:gd name="T1" fmla="*/ 0 h 2305"/>
                <a:gd name="T2" fmla="*/ 1048 w 1219"/>
                <a:gd name="T3" fmla="*/ 105 h 2305"/>
                <a:gd name="T4" fmla="*/ 991 w 1219"/>
                <a:gd name="T5" fmla="*/ 143 h 2305"/>
                <a:gd name="T6" fmla="*/ 905 w 1219"/>
                <a:gd name="T7" fmla="*/ 200 h 2305"/>
                <a:gd name="T8" fmla="*/ 781 w 1219"/>
                <a:gd name="T9" fmla="*/ 286 h 2305"/>
                <a:gd name="T10" fmla="*/ 667 w 1219"/>
                <a:gd name="T11" fmla="*/ 429 h 2305"/>
                <a:gd name="T12" fmla="*/ 534 w 1219"/>
                <a:gd name="T13" fmla="*/ 677 h 2305"/>
                <a:gd name="T14" fmla="*/ 476 w 1219"/>
                <a:gd name="T15" fmla="*/ 715 h 2305"/>
                <a:gd name="T16" fmla="*/ 410 w 1219"/>
                <a:gd name="T17" fmla="*/ 781 h 2305"/>
                <a:gd name="T18" fmla="*/ 400 w 1219"/>
                <a:gd name="T19" fmla="*/ 810 h 2305"/>
                <a:gd name="T20" fmla="*/ 362 w 1219"/>
                <a:gd name="T21" fmla="*/ 867 h 2305"/>
                <a:gd name="T22" fmla="*/ 353 w 1219"/>
                <a:gd name="T23" fmla="*/ 915 h 2305"/>
                <a:gd name="T24" fmla="*/ 343 w 1219"/>
                <a:gd name="T25" fmla="*/ 1200 h 2305"/>
                <a:gd name="T26" fmla="*/ 238 w 1219"/>
                <a:gd name="T27" fmla="*/ 1353 h 2305"/>
                <a:gd name="T28" fmla="*/ 191 w 1219"/>
                <a:gd name="T29" fmla="*/ 1467 h 2305"/>
                <a:gd name="T30" fmla="*/ 95 w 1219"/>
                <a:gd name="T31" fmla="*/ 1753 h 2305"/>
                <a:gd name="T32" fmla="*/ 48 w 1219"/>
                <a:gd name="T33" fmla="*/ 1943 h 2305"/>
                <a:gd name="T34" fmla="*/ 0 w 1219"/>
                <a:gd name="T35" fmla="*/ 2305 h 23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9"/>
                <a:gd name="T55" fmla="*/ 0 h 2305"/>
                <a:gd name="T56" fmla="*/ 1219 w 1219"/>
                <a:gd name="T57" fmla="*/ 2305 h 230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9" h="2305">
                  <a:moveTo>
                    <a:pt x="1219" y="0"/>
                  </a:moveTo>
                  <a:cubicBezTo>
                    <a:pt x="1156" y="31"/>
                    <a:pt x="1113" y="78"/>
                    <a:pt x="1048" y="105"/>
                  </a:cubicBezTo>
                  <a:cubicBezTo>
                    <a:pt x="952" y="200"/>
                    <a:pt x="1074" y="87"/>
                    <a:pt x="991" y="143"/>
                  </a:cubicBezTo>
                  <a:cubicBezTo>
                    <a:pt x="956" y="165"/>
                    <a:pt x="946" y="187"/>
                    <a:pt x="905" y="200"/>
                  </a:cubicBezTo>
                  <a:cubicBezTo>
                    <a:pt x="871" y="225"/>
                    <a:pt x="804" y="256"/>
                    <a:pt x="781" y="286"/>
                  </a:cubicBezTo>
                  <a:cubicBezTo>
                    <a:pt x="742" y="334"/>
                    <a:pt x="704" y="379"/>
                    <a:pt x="667" y="429"/>
                  </a:cubicBezTo>
                  <a:cubicBezTo>
                    <a:pt x="640" y="528"/>
                    <a:pt x="615" y="611"/>
                    <a:pt x="534" y="677"/>
                  </a:cubicBezTo>
                  <a:cubicBezTo>
                    <a:pt x="515" y="691"/>
                    <a:pt x="493" y="700"/>
                    <a:pt x="476" y="715"/>
                  </a:cubicBezTo>
                  <a:cubicBezTo>
                    <a:pt x="452" y="734"/>
                    <a:pt x="410" y="781"/>
                    <a:pt x="410" y="781"/>
                  </a:cubicBezTo>
                  <a:cubicBezTo>
                    <a:pt x="406" y="790"/>
                    <a:pt x="404" y="801"/>
                    <a:pt x="400" y="810"/>
                  </a:cubicBezTo>
                  <a:cubicBezTo>
                    <a:pt x="388" y="829"/>
                    <a:pt x="362" y="867"/>
                    <a:pt x="362" y="867"/>
                  </a:cubicBezTo>
                  <a:cubicBezTo>
                    <a:pt x="359" y="883"/>
                    <a:pt x="353" y="898"/>
                    <a:pt x="353" y="915"/>
                  </a:cubicBezTo>
                  <a:cubicBezTo>
                    <a:pt x="347" y="1009"/>
                    <a:pt x="357" y="1106"/>
                    <a:pt x="343" y="1200"/>
                  </a:cubicBezTo>
                  <a:cubicBezTo>
                    <a:pt x="335" y="1250"/>
                    <a:pt x="275" y="1315"/>
                    <a:pt x="238" y="1353"/>
                  </a:cubicBezTo>
                  <a:cubicBezTo>
                    <a:pt x="225" y="1392"/>
                    <a:pt x="203" y="1426"/>
                    <a:pt x="191" y="1467"/>
                  </a:cubicBezTo>
                  <a:cubicBezTo>
                    <a:pt x="182" y="1597"/>
                    <a:pt x="188" y="1664"/>
                    <a:pt x="95" y="1753"/>
                  </a:cubicBezTo>
                  <a:cubicBezTo>
                    <a:pt x="74" y="1815"/>
                    <a:pt x="63" y="1878"/>
                    <a:pt x="48" y="1943"/>
                  </a:cubicBezTo>
                  <a:cubicBezTo>
                    <a:pt x="38" y="2064"/>
                    <a:pt x="0" y="2184"/>
                    <a:pt x="0" y="2305"/>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337923" name="Rectangle 3"/>
          <p:cNvSpPr>
            <a:spLocks noGrp="1" noChangeArrowheads="1"/>
          </p:cNvSpPr>
          <p:nvPr>
            <p:ph type="body" idx="4294967295"/>
          </p:nvPr>
        </p:nvSpPr>
        <p:spPr>
          <a:xfrm>
            <a:off x="152400" y="1981200"/>
            <a:ext cx="1981200" cy="990600"/>
          </a:xfrm>
        </p:spPr>
        <p:txBody>
          <a:bodyPr/>
          <a:lstStyle/>
          <a:p>
            <a:pPr marL="0" indent="0" eaLnBrk="1" hangingPunct="1">
              <a:lnSpc>
                <a:spcPct val="90000"/>
              </a:lnSpc>
              <a:buFont typeface="Times" pitchFamily="-112" charset="0"/>
              <a:buNone/>
              <a:defRPr/>
            </a:pPr>
            <a:r>
              <a:rPr lang="en-US" b="1" dirty="0"/>
              <a:t>Nineveh Proper</a:t>
            </a:r>
          </a:p>
        </p:txBody>
      </p:sp>
      <p:sp>
        <p:nvSpPr>
          <p:cNvPr id="337924" name="Rectangle 4"/>
          <p:cNvSpPr>
            <a:spLocks noChangeArrowheads="1"/>
          </p:cNvSpPr>
          <p:nvPr/>
        </p:nvSpPr>
        <p:spPr bwMode="auto">
          <a:xfrm>
            <a:off x="2590800" y="6172200"/>
            <a:ext cx="1447800" cy="609600"/>
          </a:xfrm>
          <a:prstGeom prst="rect">
            <a:avLst/>
          </a:prstGeom>
          <a:noFill/>
          <a:ln w="9525">
            <a:noFill/>
            <a:miter lim="800000"/>
            <a:headEnd/>
            <a:tailEnd/>
          </a:ln>
          <a:effectLst>
            <a:outerShdw blurRad="50800" dist="25399" dir="2700000" algn="ctr" rotWithShape="0">
              <a:srgbClr val="FFFFFF">
                <a:alpha val="99962"/>
              </a:srgbClr>
            </a:outerShdw>
          </a:effectLst>
        </p:spPr>
        <p:txBody>
          <a:bodyPr/>
          <a:lstStyle/>
          <a:p>
            <a:pPr algn="l">
              <a:defRPr/>
            </a:pPr>
            <a:r>
              <a:rPr lang="en-US" b="1">
                <a:solidFill>
                  <a:srgbClr val="000000"/>
                </a:solidFill>
                <a:latin typeface="Times New Roman" pitchFamily="-128" charset="0"/>
                <a:ea typeface="Osaka"/>
                <a:cs typeface="Osaka"/>
              </a:rPr>
              <a:t>Calah</a:t>
            </a:r>
          </a:p>
        </p:txBody>
      </p:sp>
      <p:sp>
        <p:nvSpPr>
          <p:cNvPr id="337922" name="Rectangle 2" descr="Purple mesh"/>
          <p:cNvSpPr>
            <a:spLocks noGrp="1" noChangeArrowheads="1"/>
          </p:cNvSpPr>
          <p:nvPr>
            <p:ph type="title" idx="4294967295"/>
          </p:nvPr>
        </p:nvSpPr>
        <p:spPr>
          <a:xfrm>
            <a:off x="5257800" y="4572000"/>
            <a:ext cx="3733800" cy="1447800"/>
          </a:xfrm>
          <a:blipFill dpi="0" rotWithShape="0">
            <a:blip r:embed="rId5"/>
            <a:srcRect/>
            <a:tile tx="0" ty="0" sx="100000" sy="100000" flip="none" algn="tl"/>
          </a:blipFill>
          <a:ln>
            <a:solidFill>
              <a:srgbClr val="0000FF"/>
            </a:solidFill>
          </a:ln>
          <a:effectLst>
            <a:prstShdw prst="shdw13" dist="28398" dir="12393903">
              <a:srgbClr val="030201">
                <a:alpha val="75000"/>
              </a:srgbClr>
            </a:prstShdw>
          </a:effectLst>
        </p:spPr>
        <p:txBody>
          <a:bodyPr/>
          <a:lstStyle/>
          <a:p>
            <a:pPr eaLnBrk="1" hangingPunct="1">
              <a:defRPr/>
            </a:pPr>
            <a:r>
              <a:rPr lang="en-US" b="1" dirty="0">
                <a:solidFill>
                  <a:srgbClr val="FFFFFF"/>
                </a:solidFill>
              </a:rPr>
              <a:t>The Nineveh Metropolis</a:t>
            </a:r>
          </a:p>
        </p:txBody>
      </p:sp>
      <p:sp>
        <p:nvSpPr>
          <p:cNvPr id="750605" name="Text Box 23"/>
          <p:cNvSpPr txBox="1">
            <a:spLocks noChangeArrowheads="1"/>
          </p:cNvSpPr>
          <p:nvPr/>
        </p:nvSpPr>
        <p:spPr bwMode="auto">
          <a:xfrm>
            <a:off x="76200" y="6324600"/>
            <a:ext cx="23606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b="1" i="1">
                <a:solidFill>
                  <a:srgbClr val="000000"/>
                </a:solidFill>
              </a:rPr>
              <a:t>Genesis 10:11-12</a:t>
            </a:r>
          </a:p>
        </p:txBody>
      </p:sp>
      <p:sp>
        <p:nvSpPr>
          <p:cNvPr id="750606" name="Text Box 24"/>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b="1">
                <a:solidFill>
                  <a:srgbClr val="000000"/>
                </a:solidFill>
              </a:rPr>
              <a:t>602</a:t>
            </a:r>
            <a:endParaRPr lang="en-US">
              <a:solidFill>
                <a:srgbClr val="000000"/>
              </a:solidFill>
            </a:endParaRPr>
          </a:p>
        </p:txBody>
      </p:sp>
      <p:grpSp>
        <p:nvGrpSpPr>
          <p:cNvPr id="4" name="Group 28"/>
          <p:cNvGrpSpPr>
            <a:grpSpLocks/>
          </p:cNvGrpSpPr>
          <p:nvPr/>
        </p:nvGrpSpPr>
        <p:grpSpPr bwMode="auto">
          <a:xfrm>
            <a:off x="333375" y="612775"/>
            <a:ext cx="7770813" cy="5419725"/>
            <a:chOff x="210" y="386"/>
            <a:chExt cx="4895" cy="3414"/>
          </a:xfrm>
        </p:grpSpPr>
        <p:sp>
          <p:nvSpPr>
            <p:cNvPr id="750614" name="Freeform 25"/>
            <p:cNvSpPr>
              <a:spLocks/>
            </p:cNvSpPr>
            <p:nvPr/>
          </p:nvSpPr>
          <p:spPr bwMode="auto">
            <a:xfrm>
              <a:off x="210" y="386"/>
              <a:ext cx="4895" cy="3028"/>
            </a:xfrm>
            <a:custGeom>
              <a:avLst/>
              <a:gdLst>
                <a:gd name="T0" fmla="*/ 3409 w 4895"/>
                <a:gd name="T1" fmla="*/ 538 h 3028"/>
                <a:gd name="T2" fmla="*/ 3133 w 4895"/>
                <a:gd name="T3" fmla="*/ 385 h 3028"/>
                <a:gd name="T4" fmla="*/ 3028 w 4895"/>
                <a:gd name="T5" fmla="*/ 185 h 3028"/>
                <a:gd name="T6" fmla="*/ 2828 w 4895"/>
                <a:gd name="T7" fmla="*/ 71 h 3028"/>
                <a:gd name="T8" fmla="*/ 2571 w 4895"/>
                <a:gd name="T9" fmla="*/ 43 h 3028"/>
                <a:gd name="T10" fmla="*/ 2343 w 4895"/>
                <a:gd name="T11" fmla="*/ 166 h 3028"/>
                <a:gd name="T12" fmla="*/ 2257 w 4895"/>
                <a:gd name="T13" fmla="*/ 233 h 3028"/>
                <a:gd name="T14" fmla="*/ 1876 w 4895"/>
                <a:gd name="T15" fmla="*/ 404 h 3028"/>
                <a:gd name="T16" fmla="*/ 1562 w 4895"/>
                <a:gd name="T17" fmla="*/ 300 h 3028"/>
                <a:gd name="T18" fmla="*/ 1162 w 4895"/>
                <a:gd name="T19" fmla="*/ 414 h 3028"/>
                <a:gd name="T20" fmla="*/ 971 w 4895"/>
                <a:gd name="T21" fmla="*/ 547 h 3028"/>
                <a:gd name="T22" fmla="*/ 838 w 4895"/>
                <a:gd name="T23" fmla="*/ 728 h 3028"/>
                <a:gd name="T24" fmla="*/ 628 w 4895"/>
                <a:gd name="T25" fmla="*/ 1204 h 3028"/>
                <a:gd name="T26" fmla="*/ 476 w 4895"/>
                <a:gd name="T27" fmla="*/ 1671 h 3028"/>
                <a:gd name="T28" fmla="*/ 266 w 4895"/>
                <a:gd name="T29" fmla="*/ 1861 h 3028"/>
                <a:gd name="T30" fmla="*/ 133 w 4895"/>
                <a:gd name="T31" fmla="*/ 2004 h 3028"/>
                <a:gd name="T32" fmla="*/ 0 w 4895"/>
                <a:gd name="T33" fmla="*/ 2414 h 3028"/>
                <a:gd name="T34" fmla="*/ 285 w 4895"/>
                <a:gd name="T35" fmla="*/ 2633 h 3028"/>
                <a:gd name="T36" fmla="*/ 962 w 4895"/>
                <a:gd name="T37" fmla="*/ 2481 h 3028"/>
                <a:gd name="T38" fmla="*/ 1343 w 4895"/>
                <a:gd name="T39" fmla="*/ 2433 h 3028"/>
                <a:gd name="T40" fmla="*/ 1523 w 4895"/>
                <a:gd name="T41" fmla="*/ 2519 h 3028"/>
                <a:gd name="T42" fmla="*/ 1790 w 4895"/>
                <a:gd name="T43" fmla="*/ 2719 h 3028"/>
                <a:gd name="T44" fmla="*/ 2295 w 4895"/>
                <a:gd name="T45" fmla="*/ 2947 h 3028"/>
                <a:gd name="T46" fmla="*/ 2571 w 4895"/>
                <a:gd name="T47" fmla="*/ 2995 h 3028"/>
                <a:gd name="T48" fmla="*/ 3228 w 4895"/>
                <a:gd name="T49" fmla="*/ 2861 h 3028"/>
                <a:gd name="T50" fmla="*/ 3543 w 4895"/>
                <a:gd name="T51" fmla="*/ 2671 h 3028"/>
                <a:gd name="T52" fmla="*/ 3886 w 4895"/>
                <a:gd name="T53" fmla="*/ 2566 h 3028"/>
                <a:gd name="T54" fmla="*/ 4228 w 4895"/>
                <a:gd name="T55" fmla="*/ 2271 h 3028"/>
                <a:gd name="T56" fmla="*/ 4314 w 4895"/>
                <a:gd name="T57" fmla="*/ 2185 h 3028"/>
                <a:gd name="T58" fmla="*/ 4505 w 4895"/>
                <a:gd name="T59" fmla="*/ 1976 h 3028"/>
                <a:gd name="T60" fmla="*/ 4838 w 4895"/>
                <a:gd name="T61" fmla="*/ 1576 h 3028"/>
                <a:gd name="T62" fmla="*/ 4886 w 4895"/>
                <a:gd name="T63" fmla="*/ 1357 h 3028"/>
                <a:gd name="T64" fmla="*/ 4638 w 4895"/>
                <a:gd name="T65" fmla="*/ 1138 h 3028"/>
                <a:gd name="T66" fmla="*/ 4276 w 4895"/>
                <a:gd name="T67" fmla="*/ 1176 h 3028"/>
                <a:gd name="T68" fmla="*/ 3981 w 4895"/>
                <a:gd name="T69" fmla="*/ 1176 h 3028"/>
                <a:gd name="T70" fmla="*/ 3867 w 4895"/>
                <a:gd name="T71" fmla="*/ 881 h 3028"/>
                <a:gd name="T72" fmla="*/ 3705 w 4895"/>
                <a:gd name="T73" fmla="*/ 1052 h 3028"/>
                <a:gd name="T74" fmla="*/ 3752 w 4895"/>
                <a:gd name="T75" fmla="*/ 709 h 3028"/>
                <a:gd name="T76" fmla="*/ 3609 w 4895"/>
                <a:gd name="T77" fmla="*/ 652 h 3028"/>
                <a:gd name="T78" fmla="*/ 3362 w 4895"/>
                <a:gd name="T79" fmla="*/ 900 h 3028"/>
                <a:gd name="T80" fmla="*/ 3200 w 4895"/>
                <a:gd name="T81" fmla="*/ 919 h 3028"/>
                <a:gd name="T82" fmla="*/ 3295 w 4895"/>
                <a:gd name="T83" fmla="*/ 757 h 3028"/>
                <a:gd name="T84" fmla="*/ 3476 w 4895"/>
                <a:gd name="T85" fmla="*/ 604 h 30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895"/>
                <a:gd name="T130" fmla="*/ 0 h 3028"/>
                <a:gd name="T131" fmla="*/ 4895 w 4895"/>
                <a:gd name="T132" fmla="*/ 3028 h 30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895" h="3028">
                  <a:moveTo>
                    <a:pt x="3476" y="604"/>
                  </a:moveTo>
                  <a:cubicBezTo>
                    <a:pt x="3422" y="525"/>
                    <a:pt x="3493" y="617"/>
                    <a:pt x="3428" y="566"/>
                  </a:cubicBezTo>
                  <a:cubicBezTo>
                    <a:pt x="3419" y="558"/>
                    <a:pt x="3416" y="545"/>
                    <a:pt x="3409" y="538"/>
                  </a:cubicBezTo>
                  <a:cubicBezTo>
                    <a:pt x="3387" y="516"/>
                    <a:pt x="3323" y="489"/>
                    <a:pt x="3295" y="481"/>
                  </a:cubicBezTo>
                  <a:cubicBezTo>
                    <a:pt x="3249" y="451"/>
                    <a:pt x="3197" y="443"/>
                    <a:pt x="3152" y="414"/>
                  </a:cubicBezTo>
                  <a:cubicBezTo>
                    <a:pt x="3145" y="404"/>
                    <a:pt x="3141" y="393"/>
                    <a:pt x="3133" y="385"/>
                  </a:cubicBezTo>
                  <a:cubicBezTo>
                    <a:pt x="3125" y="376"/>
                    <a:pt x="3112" y="374"/>
                    <a:pt x="3105" y="366"/>
                  </a:cubicBezTo>
                  <a:cubicBezTo>
                    <a:pt x="3074" y="328"/>
                    <a:pt x="3084" y="238"/>
                    <a:pt x="3057" y="204"/>
                  </a:cubicBezTo>
                  <a:cubicBezTo>
                    <a:pt x="3049" y="194"/>
                    <a:pt x="3037" y="191"/>
                    <a:pt x="3028" y="185"/>
                  </a:cubicBezTo>
                  <a:cubicBezTo>
                    <a:pt x="3021" y="175"/>
                    <a:pt x="3018" y="162"/>
                    <a:pt x="3009" y="157"/>
                  </a:cubicBezTo>
                  <a:cubicBezTo>
                    <a:pt x="2994" y="148"/>
                    <a:pt x="2927" y="136"/>
                    <a:pt x="2905" y="128"/>
                  </a:cubicBezTo>
                  <a:cubicBezTo>
                    <a:pt x="2882" y="106"/>
                    <a:pt x="2857" y="80"/>
                    <a:pt x="2828" y="71"/>
                  </a:cubicBezTo>
                  <a:cubicBezTo>
                    <a:pt x="2809" y="64"/>
                    <a:pt x="2771" y="52"/>
                    <a:pt x="2771" y="52"/>
                  </a:cubicBezTo>
                  <a:cubicBezTo>
                    <a:pt x="2719" y="0"/>
                    <a:pt x="2708" y="14"/>
                    <a:pt x="2628" y="24"/>
                  </a:cubicBezTo>
                  <a:cubicBezTo>
                    <a:pt x="2609" y="30"/>
                    <a:pt x="2587" y="31"/>
                    <a:pt x="2571" y="43"/>
                  </a:cubicBezTo>
                  <a:cubicBezTo>
                    <a:pt x="2552" y="55"/>
                    <a:pt x="2535" y="74"/>
                    <a:pt x="2514" y="81"/>
                  </a:cubicBezTo>
                  <a:cubicBezTo>
                    <a:pt x="2506" y="83"/>
                    <a:pt x="2463" y="96"/>
                    <a:pt x="2457" y="100"/>
                  </a:cubicBezTo>
                  <a:cubicBezTo>
                    <a:pt x="2414" y="123"/>
                    <a:pt x="2387" y="151"/>
                    <a:pt x="2343" y="166"/>
                  </a:cubicBezTo>
                  <a:cubicBezTo>
                    <a:pt x="2330" y="175"/>
                    <a:pt x="2318" y="187"/>
                    <a:pt x="2304" y="195"/>
                  </a:cubicBezTo>
                  <a:cubicBezTo>
                    <a:pt x="2295" y="199"/>
                    <a:pt x="2283" y="197"/>
                    <a:pt x="2276" y="204"/>
                  </a:cubicBezTo>
                  <a:cubicBezTo>
                    <a:pt x="2267" y="211"/>
                    <a:pt x="2265" y="224"/>
                    <a:pt x="2257" y="233"/>
                  </a:cubicBezTo>
                  <a:cubicBezTo>
                    <a:pt x="2239" y="250"/>
                    <a:pt x="2219" y="265"/>
                    <a:pt x="2200" y="281"/>
                  </a:cubicBezTo>
                  <a:cubicBezTo>
                    <a:pt x="2182" y="295"/>
                    <a:pt x="2143" y="319"/>
                    <a:pt x="2143" y="319"/>
                  </a:cubicBezTo>
                  <a:cubicBezTo>
                    <a:pt x="2090" y="396"/>
                    <a:pt x="1957" y="377"/>
                    <a:pt x="1876" y="404"/>
                  </a:cubicBezTo>
                  <a:cubicBezTo>
                    <a:pt x="1860" y="401"/>
                    <a:pt x="1771" y="390"/>
                    <a:pt x="1752" y="385"/>
                  </a:cubicBezTo>
                  <a:cubicBezTo>
                    <a:pt x="1716" y="374"/>
                    <a:pt x="1692" y="336"/>
                    <a:pt x="1657" y="328"/>
                  </a:cubicBezTo>
                  <a:cubicBezTo>
                    <a:pt x="1601" y="314"/>
                    <a:pt x="1628" y="322"/>
                    <a:pt x="1562" y="300"/>
                  </a:cubicBezTo>
                  <a:cubicBezTo>
                    <a:pt x="1552" y="296"/>
                    <a:pt x="1533" y="290"/>
                    <a:pt x="1533" y="290"/>
                  </a:cubicBezTo>
                  <a:cubicBezTo>
                    <a:pt x="1437" y="298"/>
                    <a:pt x="1320" y="281"/>
                    <a:pt x="1238" y="338"/>
                  </a:cubicBezTo>
                  <a:cubicBezTo>
                    <a:pt x="1218" y="366"/>
                    <a:pt x="1189" y="392"/>
                    <a:pt x="1162" y="414"/>
                  </a:cubicBezTo>
                  <a:cubicBezTo>
                    <a:pt x="1143" y="428"/>
                    <a:pt x="1104" y="452"/>
                    <a:pt x="1104" y="452"/>
                  </a:cubicBezTo>
                  <a:cubicBezTo>
                    <a:pt x="1078" y="490"/>
                    <a:pt x="1040" y="500"/>
                    <a:pt x="1000" y="528"/>
                  </a:cubicBezTo>
                  <a:cubicBezTo>
                    <a:pt x="990" y="534"/>
                    <a:pt x="980" y="540"/>
                    <a:pt x="971" y="547"/>
                  </a:cubicBezTo>
                  <a:cubicBezTo>
                    <a:pt x="955" y="556"/>
                    <a:pt x="923" y="576"/>
                    <a:pt x="923" y="576"/>
                  </a:cubicBezTo>
                  <a:cubicBezTo>
                    <a:pt x="910" y="592"/>
                    <a:pt x="861" y="658"/>
                    <a:pt x="857" y="671"/>
                  </a:cubicBezTo>
                  <a:cubicBezTo>
                    <a:pt x="850" y="690"/>
                    <a:pt x="849" y="711"/>
                    <a:pt x="838" y="728"/>
                  </a:cubicBezTo>
                  <a:cubicBezTo>
                    <a:pt x="819" y="755"/>
                    <a:pt x="774" y="808"/>
                    <a:pt x="762" y="843"/>
                  </a:cubicBezTo>
                  <a:cubicBezTo>
                    <a:pt x="742" y="897"/>
                    <a:pt x="729" y="952"/>
                    <a:pt x="704" y="1004"/>
                  </a:cubicBezTo>
                  <a:cubicBezTo>
                    <a:pt x="691" y="1068"/>
                    <a:pt x="665" y="1148"/>
                    <a:pt x="628" y="1204"/>
                  </a:cubicBezTo>
                  <a:cubicBezTo>
                    <a:pt x="613" y="1266"/>
                    <a:pt x="618" y="1347"/>
                    <a:pt x="590" y="1404"/>
                  </a:cubicBezTo>
                  <a:cubicBezTo>
                    <a:pt x="573" y="1436"/>
                    <a:pt x="543" y="1459"/>
                    <a:pt x="523" y="1490"/>
                  </a:cubicBezTo>
                  <a:cubicBezTo>
                    <a:pt x="505" y="1547"/>
                    <a:pt x="499" y="1615"/>
                    <a:pt x="476" y="1671"/>
                  </a:cubicBezTo>
                  <a:cubicBezTo>
                    <a:pt x="462" y="1702"/>
                    <a:pt x="400" y="1738"/>
                    <a:pt x="400" y="1738"/>
                  </a:cubicBezTo>
                  <a:cubicBezTo>
                    <a:pt x="395" y="1751"/>
                    <a:pt x="369" y="1814"/>
                    <a:pt x="361" y="1823"/>
                  </a:cubicBezTo>
                  <a:cubicBezTo>
                    <a:pt x="340" y="1843"/>
                    <a:pt x="293" y="1852"/>
                    <a:pt x="266" y="1861"/>
                  </a:cubicBezTo>
                  <a:cubicBezTo>
                    <a:pt x="242" y="1885"/>
                    <a:pt x="228" y="1908"/>
                    <a:pt x="200" y="1928"/>
                  </a:cubicBezTo>
                  <a:cubicBezTo>
                    <a:pt x="193" y="1937"/>
                    <a:pt x="188" y="1948"/>
                    <a:pt x="181" y="1957"/>
                  </a:cubicBezTo>
                  <a:cubicBezTo>
                    <a:pt x="166" y="1973"/>
                    <a:pt x="133" y="2004"/>
                    <a:pt x="133" y="2004"/>
                  </a:cubicBezTo>
                  <a:cubicBezTo>
                    <a:pt x="120" y="2041"/>
                    <a:pt x="116" y="2095"/>
                    <a:pt x="95" y="2128"/>
                  </a:cubicBezTo>
                  <a:cubicBezTo>
                    <a:pt x="76" y="2156"/>
                    <a:pt x="67" y="2181"/>
                    <a:pt x="57" y="2214"/>
                  </a:cubicBezTo>
                  <a:cubicBezTo>
                    <a:pt x="48" y="2286"/>
                    <a:pt x="39" y="2353"/>
                    <a:pt x="0" y="2414"/>
                  </a:cubicBezTo>
                  <a:cubicBezTo>
                    <a:pt x="7" y="2470"/>
                    <a:pt x="8" y="2493"/>
                    <a:pt x="38" y="2538"/>
                  </a:cubicBezTo>
                  <a:cubicBezTo>
                    <a:pt x="58" y="2603"/>
                    <a:pt x="131" y="2597"/>
                    <a:pt x="190" y="2604"/>
                  </a:cubicBezTo>
                  <a:cubicBezTo>
                    <a:pt x="222" y="2612"/>
                    <a:pt x="253" y="2621"/>
                    <a:pt x="285" y="2633"/>
                  </a:cubicBezTo>
                  <a:cubicBezTo>
                    <a:pt x="400" y="2617"/>
                    <a:pt x="516" y="2611"/>
                    <a:pt x="628" y="2576"/>
                  </a:cubicBezTo>
                  <a:cubicBezTo>
                    <a:pt x="697" y="2592"/>
                    <a:pt x="705" y="2599"/>
                    <a:pt x="781" y="2576"/>
                  </a:cubicBezTo>
                  <a:cubicBezTo>
                    <a:pt x="838" y="2537"/>
                    <a:pt x="897" y="2507"/>
                    <a:pt x="962" y="2481"/>
                  </a:cubicBezTo>
                  <a:cubicBezTo>
                    <a:pt x="980" y="2473"/>
                    <a:pt x="1002" y="2472"/>
                    <a:pt x="1019" y="2461"/>
                  </a:cubicBezTo>
                  <a:cubicBezTo>
                    <a:pt x="1038" y="2448"/>
                    <a:pt x="1076" y="2423"/>
                    <a:pt x="1076" y="2423"/>
                  </a:cubicBezTo>
                  <a:cubicBezTo>
                    <a:pt x="1165" y="2426"/>
                    <a:pt x="1254" y="2421"/>
                    <a:pt x="1343" y="2433"/>
                  </a:cubicBezTo>
                  <a:cubicBezTo>
                    <a:pt x="1356" y="2434"/>
                    <a:pt x="1360" y="2453"/>
                    <a:pt x="1371" y="2461"/>
                  </a:cubicBezTo>
                  <a:cubicBezTo>
                    <a:pt x="1388" y="2472"/>
                    <a:pt x="1409" y="2480"/>
                    <a:pt x="1428" y="2490"/>
                  </a:cubicBezTo>
                  <a:cubicBezTo>
                    <a:pt x="1457" y="2505"/>
                    <a:pt x="1492" y="2505"/>
                    <a:pt x="1523" y="2519"/>
                  </a:cubicBezTo>
                  <a:cubicBezTo>
                    <a:pt x="1571" y="2541"/>
                    <a:pt x="1614" y="2572"/>
                    <a:pt x="1666" y="2585"/>
                  </a:cubicBezTo>
                  <a:cubicBezTo>
                    <a:pt x="1694" y="2603"/>
                    <a:pt x="1723" y="2614"/>
                    <a:pt x="1752" y="2633"/>
                  </a:cubicBezTo>
                  <a:cubicBezTo>
                    <a:pt x="1762" y="2661"/>
                    <a:pt x="1767" y="2696"/>
                    <a:pt x="1790" y="2719"/>
                  </a:cubicBezTo>
                  <a:cubicBezTo>
                    <a:pt x="1827" y="2756"/>
                    <a:pt x="1896" y="2758"/>
                    <a:pt x="1943" y="2785"/>
                  </a:cubicBezTo>
                  <a:cubicBezTo>
                    <a:pt x="1993" y="2813"/>
                    <a:pt x="1949" y="2793"/>
                    <a:pt x="2000" y="2833"/>
                  </a:cubicBezTo>
                  <a:cubicBezTo>
                    <a:pt x="2094" y="2906"/>
                    <a:pt x="2175" y="2935"/>
                    <a:pt x="2295" y="2947"/>
                  </a:cubicBezTo>
                  <a:cubicBezTo>
                    <a:pt x="2331" y="2971"/>
                    <a:pt x="2370" y="2975"/>
                    <a:pt x="2409" y="2995"/>
                  </a:cubicBezTo>
                  <a:cubicBezTo>
                    <a:pt x="2475" y="3028"/>
                    <a:pt x="2402" y="3002"/>
                    <a:pt x="2466" y="3023"/>
                  </a:cubicBezTo>
                  <a:cubicBezTo>
                    <a:pt x="2501" y="3014"/>
                    <a:pt x="2535" y="3003"/>
                    <a:pt x="2571" y="2995"/>
                  </a:cubicBezTo>
                  <a:cubicBezTo>
                    <a:pt x="2695" y="3002"/>
                    <a:pt x="2818" y="3015"/>
                    <a:pt x="2943" y="2995"/>
                  </a:cubicBezTo>
                  <a:cubicBezTo>
                    <a:pt x="2975" y="2989"/>
                    <a:pt x="2997" y="2957"/>
                    <a:pt x="3028" y="2947"/>
                  </a:cubicBezTo>
                  <a:cubicBezTo>
                    <a:pt x="3105" y="2871"/>
                    <a:pt x="3111" y="2872"/>
                    <a:pt x="3228" y="2861"/>
                  </a:cubicBezTo>
                  <a:cubicBezTo>
                    <a:pt x="3294" y="2834"/>
                    <a:pt x="3345" y="2791"/>
                    <a:pt x="3400" y="2747"/>
                  </a:cubicBezTo>
                  <a:cubicBezTo>
                    <a:pt x="3428" y="2723"/>
                    <a:pt x="3423" y="2715"/>
                    <a:pt x="3457" y="2700"/>
                  </a:cubicBezTo>
                  <a:cubicBezTo>
                    <a:pt x="3475" y="2691"/>
                    <a:pt x="3518" y="2678"/>
                    <a:pt x="3543" y="2671"/>
                  </a:cubicBezTo>
                  <a:cubicBezTo>
                    <a:pt x="3552" y="2664"/>
                    <a:pt x="3560" y="2656"/>
                    <a:pt x="3571" y="2652"/>
                  </a:cubicBezTo>
                  <a:cubicBezTo>
                    <a:pt x="3589" y="2643"/>
                    <a:pt x="3628" y="2633"/>
                    <a:pt x="3628" y="2633"/>
                  </a:cubicBezTo>
                  <a:cubicBezTo>
                    <a:pt x="3704" y="2583"/>
                    <a:pt x="3798" y="2581"/>
                    <a:pt x="3886" y="2566"/>
                  </a:cubicBezTo>
                  <a:cubicBezTo>
                    <a:pt x="3951" y="2521"/>
                    <a:pt x="4000" y="2449"/>
                    <a:pt x="4076" y="2423"/>
                  </a:cubicBezTo>
                  <a:cubicBezTo>
                    <a:pt x="4101" y="2384"/>
                    <a:pt x="4132" y="2344"/>
                    <a:pt x="4171" y="2319"/>
                  </a:cubicBezTo>
                  <a:cubicBezTo>
                    <a:pt x="4218" y="2246"/>
                    <a:pt x="4154" y="2333"/>
                    <a:pt x="4228" y="2271"/>
                  </a:cubicBezTo>
                  <a:cubicBezTo>
                    <a:pt x="4240" y="2260"/>
                    <a:pt x="4245" y="2244"/>
                    <a:pt x="4257" y="2233"/>
                  </a:cubicBezTo>
                  <a:cubicBezTo>
                    <a:pt x="4265" y="2224"/>
                    <a:pt x="4277" y="2221"/>
                    <a:pt x="4286" y="2214"/>
                  </a:cubicBezTo>
                  <a:cubicBezTo>
                    <a:pt x="4296" y="2205"/>
                    <a:pt x="4303" y="2193"/>
                    <a:pt x="4314" y="2185"/>
                  </a:cubicBezTo>
                  <a:cubicBezTo>
                    <a:pt x="4331" y="2170"/>
                    <a:pt x="4371" y="2147"/>
                    <a:pt x="4371" y="2147"/>
                  </a:cubicBezTo>
                  <a:cubicBezTo>
                    <a:pt x="4393" y="2114"/>
                    <a:pt x="4425" y="2103"/>
                    <a:pt x="4448" y="2071"/>
                  </a:cubicBezTo>
                  <a:cubicBezTo>
                    <a:pt x="4471" y="2037"/>
                    <a:pt x="4467" y="2004"/>
                    <a:pt x="4505" y="1976"/>
                  </a:cubicBezTo>
                  <a:cubicBezTo>
                    <a:pt x="4595" y="1907"/>
                    <a:pt x="4655" y="1808"/>
                    <a:pt x="4733" y="1728"/>
                  </a:cubicBezTo>
                  <a:cubicBezTo>
                    <a:pt x="4746" y="1691"/>
                    <a:pt x="4757" y="1674"/>
                    <a:pt x="4790" y="1652"/>
                  </a:cubicBezTo>
                  <a:cubicBezTo>
                    <a:pt x="4807" y="1625"/>
                    <a:pt x="4831" y="1608"/>
                    <a:pt x="4838" y="1576"/>
                  </a:cubicBezTo>
                  <a:cubicBezTo>
                    <a:pt x="4845" y="1541"/>
                    <a:pt x="4837" y="1500"/>
                    <a:pt x="4857" y="1471"/>
                  </a:cubicBezTo>
                  <a:cubicBezTo>
                    <a:pt x="4869" y="1452"/>
                    <a:pt x="4895" y="1414"/>
                    <a:pt x="4895" y="1414"/>
                  </a:cubicBezTo>
                  <a:cubicBezTo>
                    <a:pt x="4892" y="1395"/>
                    <a:pt x="4893" y="1374"/>
                    <a:pt x="4886" y="1357"/>
                  </a:cubicBezTo>
                  <a:cubicBezTo>
                    <a:pt x="4877" y="1335"/>
                    <a:pt x="4848" y="1300"/>
                    <a:pt x="4848" y="1300"/>
                  </a:cubicBezTo>
                  <a:cubicBezTo>
                    <a:pt x="4826" y="1217"/>
                    <a:pt x="4803" y="1179"/>
                    <a:pt x="4714" y="1157"/>
                  </a:cubicBezTo>
                  <a:cubicBezTo>
                    <a:pt x="4643" y="1139"/>
                    <a:pt x="4691" y="1155"/>
                    <a:pt x="4638" y="1138"/>
                  </a:cubicBezTo>
                  <a:cubicBezTo>
                    <a:pt x="4618" y="1131"/>
                    <a:pt x="4581" y="1119"/>
                    <a:pt x="4581" y="1119"/>
                  </a:cubicBezTo>
                  <a:cubicBezTo>
                    <a:pt x="4522" y="1129"/>
                    <a:pt x="4480" y="1140"/>
                    <a:pt x="4419" y="1147"/>
                  </a:cubicBezTo>
                  <a:cubicBezTo>
                    <a:pt x="4372" y="1163"/>
                    <a:pt x="4323" y="1162"/>
                    <a:pt x="4276" y="1176"/>
                  </a:cubicBezTo>
                  <a:cubicBezTo>
                    <a:pt x="4256" y="1181"/>
                    <a:pt x="4219" y="1195"/>
                    <a:pt x="4219" y="1195"/>
                  </a:cubicBezTo>
                  <a:cubicBezTo>
                    <a:pt x="4163" y="1185"/>
                    <a:pt x="4152" y="1172"/>
                    <a:pt x="4105" y="1157"/>
                  </a:cubicBezTo>
                  <a:cubicBezTo>
                    <a:pt x="4062" y="1184"/>
                    <a:pt x="4029" y="1187"/>
                    <a:pt x="3981" y="1176"/>
                  </a:cubicBezTo>
                  <a:cubicBezTo>
                    <a:pt x="3974" y="1157"/>
                    <a:pt x="3968" y="1137"/>
                    <a:pt x="3962" y="1119"/>
                  </a:cubicBezTo>
                  <a:cubicBezTo>
                    <a:pt x="3958" y="1109"/>
                    <a:pt x="3952" y="1090"/>
                    <a:pt x="3952" y="1090"/>
                  </a:cubicBezTo>
                  <a:cubicBezTo>
                    <a:pt x="3975" y="1025"/>
                    <a:pt x="3936" y="903"/>
                    <a:pt x="3867" y="881"/>
                  </a:cubicBezTo>
                  <a:cubicBezTo>
                    <a:pt x="3852" y="920"/>
                    <a:pt x="3844" y="942"/>
                    <a:pt x="3809" y="966"/>
                  </a:cubicBezTo>
                  <a:cubicBezTo>
                    <a:pt x="3777" y="1014"/>
                    <a:pt x="3799" y="988"/>
                    <a:pt x="3733" y="1033"/>
                  </a:cubicBezTo>
                  <a:cubicBezTo>
                    <a:pt x="3723" y="1039"/>
                    <a:pt x="3705" y="1052"/>
                    <a:pt x="3705" y="1052"/>
                  </a:cubicBezTo>
                  <a:cubicBezTo>
                    <a:pt x="3695" y="1048"/>
                    <a:pt x="3679" y="1051"/>
                    <a:pt x="3676" y="1042"/>
                  </a:cubicBezTo>
                  <a:cubicBezTo>
                    <a:pt x="3662" y="1009"/>
                    <a:pt x="3724" y="947"/>
                    <a:pt x="3724" y="947"/>
                  </a:cubicBezTo>
                  <a:cubicBezTo>
                    <a:pt x="3743" y="727"/>
                    <a:pt x="3722" y="804"/>
                    <a:pt x="3752" y="709"/>
                  </a:cubicBezTo>
                  <a:cubicBezTo>
                    <a:pt x="3744" y="552"/>
                    <a:pt x="3791" y="487"/>
                    <a:pt x="3657" y="509"/>
                  </a:cubicBezTo>
                  <a:cubicBezTo>
                    <a:pt x="3638" y="536"/>
                    <a:pt x="3626" y="562"/>
                    <a:pt x="3619" y="595"/>
                  </a:cubicBezTo>
                  <a:cubicBezTo>
                    <a:pt x="3614" y="613"/>
                    <a:pt x="3620" y="636"/>
                    <a:pt x="3609" y="652"/>
                  </a:cubicBezTo>
                  <a:cubicBezTo>
                    <a:pt x="3595" y="670"/>
                    <a:pt x="3552" y="690"/>
                    <a:pt x="3552" y="690"/>
                  </a:cubicBezTo>
                  <a:cubicBezTo>
                    <a:pt x="3549" y="693"/>
                    <a:pt x="3487" y="796"/>
                    <a:pt x="3476" y="804"/>
                  </a:cubicBezTo>
                  <a:cubicBezTo>
                    <a:pt x="3434" y="830"/>
                    <a:pt x="3398" y="867"/>
                    <a:pt x="3362" y="900"/>
                  </a:cubicBezTo>
                  <a:cubicBezTo>
                    <a:pt x="3313" y="943"/>
                    <a:pt x="3282" y="983"/>
                    <a:pt x="3219" y="1004"/>
                  </a:cubicBezTo>
                  <a:cubicBezTo>
                    <a:pt x="3190" y="1001"/>
                    <a:pt x="3156" y="1012"/>
                    <a:pt x="3133" y="995"/>
                  </a:cubicBezTo>
                  <a:cubicBezTo>
                    <a:pt x="3084" y="958"/>
                    <a:pt x="3189" y="922"/>
                    <a:pt x="3200" y="919"/>
                  </a:cubicBezTo>
                  <a:cubicBezTo>
                    <a:pt x="3209" y="912"/>
                    <a:pt x="3222" y="909"/>
                    <a:pt x="3228" y="900"/>
                  </a:cubicBezTo>
                  <a:cubicBezTo>
                    <a:pt x="3241" y="875"/>
                    <a:pt x="3244" y="787"/>
                    <a:pt x="3266" y="766"/>
                  </a:cubicBezTo>
                  <a:cubicBezTo>
                    <a:pt x="3273" y="758"/>
                    <a:pt x="3285" y="760"/>
                    <a:pt x="3295" y="757"/>
                  </a:cubicBezTo>
                  <a:cubicBezTo>
                    <a:pt x="3312" y="739"/>
                    <a:pt x="3324" y="716"/>
                    <a:pt x="3343" y="700"/>
                  </a:cubicBezTo>
                  <a:cubicBezTo>
                    <a:pt x="3371" y="674"/>
                    <a:pt x="3440" y="627"/>
                    <a:pt x="3476" y="604"/>
                  </a:cubicBezTo>
                  <a:cubicBezTo>
                    <a:pt x="3463" y="569"/>
                    <a:pt x="3463" y="569"/>
                    <a:pt x="3476" y="604"/>
                  </a:cubicBezTo>
                  <a:close/>
                </a:path>
              </a:pathLst>
            </a:cu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750615" name="Freeform 26"/>
            <p:cNvSpPr>
              <a:spLocks/>
            </p:cNvSpPr>
            <p:nvPr/>
          </p:nvSpPr>
          <p:spPr bwMode="auto">
            <a:xfrm>
              <a:off x="2895" y="3440"/>
              <a:ext cx="143" cy="98"/>
            </a:xfrm>
            <a:custGeom>
              <a:avLst/>
              <a:gdLst>
                <a:gd name="T0" fmla="*/ 96 w 143"/>
                <a:gd name="T1" fmla="*/ 7 h 98"/>
                <a:gd name="T2" fmla="*/ 0 w 143"/>
                <a:gd name="T3" fmla="*/ 55 h 98"/>
                <a:gd name="T4" fmla="*/ 143 w 143"/>
                <a:gd name="T5" fmla="*/ 36 h 98"/>
                <a:gd name="T6" fmla="*/ 96 w 143"/>
                <a:gd name="T7" fmla="*/ 7 h 98"/>
                <a:gd name="T8" fmla="*/ 0 60000 65536"/>
                <a:gd name="T9" fmla="*/ 0 60000 65536"/>
                <a:gd name="T10" fmla="*/ 0 60000 65536"/>
                <a:gd name="T11" fmla="*/ 0 60000 65536"/>
                <a:gd name="T12" fmla="*/ 0 w 143"/>
                <a:gd name="T13" fmla="*/ 0 h 98"/>
                <a:gd name="T14" fmla="*/ 143 w 143"/>
                <a:gd name="T15" fmla="*/ 98 h 98"/>
              </a:gdLst>
              <a:ahLst/>
              <a:cxnLst>
                <a:cxn ang="T8">
                  <a:pos x="T0" y="T1"/>
                </a:cxn>
                <a:cxn ang="T9">
                  <a:pos x="T2" y="T3"/>
                </a:cxn>
                <a:cxn ang="T10">
                  <a:pos x="T4" y="T5"/>
                </a:cxn>
                <a:cxn ang="T11">
                  <a:pos x="T6" y="T7"/>
                </a:cxn>
              </a:cxnLst>
              <a:rect l="T12" t="T13" r="T14" b="T15"/>
              <a:pathLst>
                <a:path w="143" h="98">
                  <a:moveTo>
                    <a:pt x="96" y="7"/>
                  </a:moveTo>
                  <a:cubicBezTo>
                    <a:pt x="47" y="23"/>
                    <a:pt x="18" y="0"/>
                    <a:pt x="0" y="55"/>
                  </a:cubicBezTo>
                  <a:cubicBezTo>
                    <a:pt x="45" y="98"/>
                    <a:pt x="109" y="86"/>
                    <a:pt x="143" y="36"/>
                  </a:cubicBezTo>
                  <a:cubicBezTo>
                    <a:pt x="135" y="33"/>
                    <a:pt x="57" y="7"/>
                    <a:pt x="96" y="7"/>
                  </a:cubicBezTo>
                  <a:close/>
                </a:path>
              </a:pathLst>
            </a:cu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750616" name="Freeform 27"/>
            <p:cNvSpPr>
              <a:spLocks/>
            </p:cNvSpPr>
            <p:nvPr/>
          </p:nvSpPr>
          <p:spPr bwMode="auto">
            <a:xfrm>
              <a:off x="2645" y="3466"/>
              <a:ext cx="566" cy="334"/>
            </a:xfrm>
            <a:custGeom>
              <a:avLst/>
              <a:gdLst>
                <a:gd name="T0" fmla="*/ 479 w 566"/>
                <a:gd name="T1" fmla="*/ 324 h 334"/>
                <a:gd name="T2" fmla="*/ 508 w 566"/>
                <a:gd name="T3" fmla="*/ 229 h 334"/>
                <a:gd name="T4" fmla="*/ 555 w 566"/>
                <a:gd name="T5" fmla="*/ 172 h 334"/>
                <a:gd name="T6" fmla="*/ 489 w 566"/>
                <a:gd name="T7" fmla="*/ 67 h 334"/>
                <a:gd name="T8" fmla="*/ 422 w 566"/>
                <a:gd name="T9" fmla="*/ 134 h 334"/>
                <a:gd name="T10" fmla="*/ 289 w 566"/>
                <a:gd name="T11" fmla="*/ 115 h 334"/>
                <a:gd name="T12" fmla="*/ 146 w 566"/>
                <a:gd name="T13" fmla="*/ 39 h 334"/>
                <a:gd name="T14" fmla="*/ 117 w 566"/>
                <a:gd name="T15" fmla="*/ 20 h 334"/>
                <a:gd name="T16" fmla="*/ 60 w 566"/>
                <a:gd name="T17" fmla="*/ 0 h 334"/>
                <a:gd name="T18" fmla="*/ 22 w 566"/>
                <a:gd name="T19" fmla="*/ 10 h 334"/>
                <a:gd name="T20" fmla="*/ 22 w 566"/>
                <a:gd name="T21" fmla="*/ 134 h 334"/>
                <a:gd name="T22" fmla="*/ 136 w 566"/>
                <a:gd name="T23" fmla="*/ 200 h 334"/>
                <a:gd name="T24" fmla="*/ 384 w 566"/>
                <a:gd name="T25" fmla="*/ 286 h 334"/>
                <a:gd name="T26" fmla="*/ 498 w 566"/>
                <a:gd name="T27" fmla="*/ 334 h 334"/>
                <a:gd name="T28" fmla="*/ 479 w 566"/>
                <a:gd name="T29" fmla="*/ 324 h 3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6"/>
                <a:gd name="T46" fmla="*/ 0 h 334"/>
                <a:gd name="T47" fmla="*/ 566 w 566"/>
                <a:gd name="T48" fmla="*/ 334 h 3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6" h="334">
                  <a:moveTo>
                    <a:pt x="479" y="324"/>
                  </a:moveTo>
                  <a:cubicBezTo>
                    <a:pt x="483" y="307"/>
                    <a:pt x="501" y="235"/>
                    <a:pt x="508" y="229"/>
                  </a:cubicBezTo>
                  <a:cubicBezTo>
                    <a:pt x="543" y="191"/>
                    <a:pt x="528" y="211"/>
                    <a:pt x="555" y="172"/>
                  </a:cubicBezTo>
                  <a:cubicBezTo>
                    <a:pt x="547" y="99"/>
                    <a:pt x="566" y="48"/>
                    <a:pt x="489" y="67"/>
                  </a:cubicBezTo>
                  <a:cubicBezTo>
                    <a:pt x="475" y="105"/>
                    <a:pt x="460" y="120"/>
                    <a:pt x="422" y="134"/>
                  </a:cubicBezTo>
                  <a:cubicBezTo>
                    <a:pt x="417" y="133"/>
                    <a:pt x="319" y="131"/>
                    <a:pt x="289" y="115"/>
                  </a:cubicBezTo>
                  <a:cubicBezTo>
                    <a:pt x="239" y="88"/>
                    <a:pt x="199" y="56"/>
                    <a:pt x="146" y="39"/>
                  </a:cubicBezTo>
                  <a:cubicBezTo>
                    <a:pt x="136" y="32"/>
                    <a:pt x="127" y="24"/>
                    <a:pt x="117" y="20"/>
                  </a:cubicBezTo>
                  <a:cubicBezTo>
                    <a:pt x="98" y="11"/>
                    <a:pt x="60" y="0"/>
                    <a:pt x="60" y="0"/>
                  </a:cubicBezTo>
                  <a:cubicBezTo>
                    <a:pt x="47" y="3"/>
                    <a:pt x="32" y="1"/>
                    <a:pt x="22" y="10"/>
                  </a:cubicBezTo>
                  <a:cubicBezTo>
                    <a:pt x="0" y="27"/>
                    <a:pt x="18" y="126"/>
                    <a:pt x="22" y="134"/>
                  </a:cubicBezTo>
                  <a:cubicBezTo>
                    <a:pt x="41" y="182"/>
                    <a:pt x="93" y="190"/>
                    <a:pt x="136" y="200"/>
                  </a:cubicBezTo>
                  <a:cubicBezTo>
                    <a:pt x="204" y="252"/>
                    <a:pt x="301" y="258"/>
                    <a:pt x="384" y="286"/>
                  </a:cubicBezTo>
                  <a:cubicBezTo>
                    <a:pt x="419" y="297"/>
                    <a:pt x="458" y="334"/>
                    <a:pt x="498" y="334"/>
                  </a:cubicBezTo>
                  <a:cubicBezTo>
                    <a:pt x="505" y="334"/>
                    <a:pt x="485" y="327"/>
                    <a:pt x="479" y="324"/>
                  </a:cubicBezTo>
                  <a:close/>
                </a:path>
              </a:pathLst>
            </a:cu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337949" name="Text Box 29"/>
          <p:cNvSpPr txBox="1">
            <a:spLocks noChangeArrowheads="1"/>
          </p:cNvSpPr>
          <p:nvPr/>
        </p:nvSpPr>
        <p:spPr bwMode="auto">
          <a:xfrm>
            <a:off x="5265738" y="852488"/>
            <a:ext cx="2811462"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2800" b="1">
                <a:solidFill>
                  <a:srgbClr val="FF0000"/>
                </a:solidFill>
              </a:rPr>
              <a:t>Size of Singapore</a:t>
            </a:r>
          </a:p>
        </p:txBody>
      </p:sp>
      <p:cxnSp>
        <p:nvCxnSpPr>
          <p:cNvPr id="750609" name="Straight Connector 26"/>
          <p:cNvCxnSpPr>
            <a:cxnSpLocks noChangeShapeType="1"/>
          </p:cNvCxnSpPr>
          <p:nvPr/>
        </p:nvCxnSpPr>
        <p:spPr bwMode="auto">
          <a:xfrm>
            <a:off x="5638800" y="6400800"/>
            <a:ext cx="2667000" cy="1588"/>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cxnSp>
      <p:sp>
        <p:nvSpPr>
          <p:cNvPr id="750610" name="Text Box 23"/>
          <p:cNvSpPr txBox="1">
            <a:spLocks noChangeArrowheads="1"/>
          </p:cNvSpPr>
          <p:nvPr/>
        </p:nvSpPr>
        <p:spPr bwMode="auto">
          <a:xfrm>
            <a:off x="5410200" y="6324600"/>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b="1">
                <a:solidFill>
                  <a:srgbClr val="000000"/>
                </a:solidFill>
              </a:rPr>
              <a:t>0</a:t>
            </a:r>
          </a:p>
        </p:txBody>
      </p:sp>
      <p:sp>
        <p:nvSpPr>
          <p:cNvPr id="750611" name="Text Box 23"/>
          <p:cNvSpPr txBox="1">
            <a:spLocks noChangeArrowheads="1"/>
          </p:cNvSpPr>
          <p:nvPr/>
        </p:nvSpPr>
        <p:spPr bwMode="auto">
          <a:xfrm>
            <a:off x="7924800" y="6324600"/>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b="1">
                <a:solidFill>
                  <a:srgbClr val="000000"/>
                </a:solidFill>
              </a:rPr>
              <a:t>20</a:t>
            </a:r>
          </a:p>
        </p:txBody>
      </p:sp>
      <p:sp>
        <p:nvSpPr>
          <p:cNvPr id="750612" name="Text Box 23"/>
          <p:cNvSpPr txBox="1">
            <a:spLocks noChangeArrowheads="1"/>
          </p:cNvSpPr>
          <p:nvPr/>
        </p:nvSpPr>
        <p:spPr bwMode="auto">
          <a:xfrm>
            <a:off x="5943600" y="6324600"/>
            <a:ext cx="2133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b="1">
                <a:solidFill>
                  <a:srgbClr val="000000"/>
                </a:solidFill>
              </a:rPr>
              <a:t>kilometers</a:t>
            </a:r>
          </a:p>
        </p:txBody>
      </p:sp>
      <p:sp>
        <p:nvSpPr>
          <p:cNvPr id="35" name="Rectangle 3"/>
          <p:cNvSpPr txBox="1">
            <a:spLocks noChangeArrowheads="1"/>
          </p:cNvSpPr>
          <p:nvPr/>
        </p:nvSpPr>
        <p:spPr bwMode="auto">
          <a:xfrm>
            <a:off x="2362200" y="2133600"/>
            <a:ext cx="1981200" cy="1981200"/>
          </a:xfrm>
          <a:prstGeom prst="rect">
            <a:avLst/>
          </a:prstGeom>
          <a:noFill/>
          <a:ln w="9525">
            <a:noFill/>
            <a:miter lim="800000"/>
            <a:headEnd/>
            <a:tailEnd/>
          </a:ln>
          <a:effectLst>
            <a:outerShdw blurRad="50800" dist="12699" dir="5100221" algn="ctr" rotWithShape="0">
              <a:srgbClr val="FFFFFF">
                <a:alpha val="75000"/>
              </a:srgbClr>
            </a:outerShdw>
          </a:effec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Font typeface="Times" charset="0"/>
              <a:buNone/>
              <a:defRPr/>
            </a:pPr>
            <a:r>
              <a:rPr lang="en-US" sz="3200" b="1">
                <a:solidFill>
                  <a:srgbClr val="FFFFFF"/>
                </a:solidFill>
                <a:effectLst>
                  <a:outerShdw blurRad="38100" dist="38100" dir="2700000" algn="tl">
                    <a:srgbClr val="000000"/>
                  </a:outerShdw>
                </a:effectLst>
                <a:latin typeface="Trebuchet MS" charset="0"/>
                <a:ea typeface="Osaka" charset="0"/>
                <a:cs typeface="Osaka" charset="0"/>
              </a:rPr>
              <a:t>The Great City of Nineveh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7935"/>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grpId="0" nodeType="afterEffect">
                                  <p:stCondLst>
                                    <p:cond delay="1000"/>
                                  </p:stCondLst>
                                  <p:childTnLst>
                                    <p:set>
                                      <p:cBhvr>
                                        <p:cTn id="11" dur="1" fill="hold">
                                          <p:stCondLst>
                                            <p:cond delay="0"/>
                                          </p:stCondLst>
                                        </p:cTn>
                                        <p:tgtEl>
                                          <p:spTgt spid="33792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37937"/>
                                        </p:tgtEl>
                                        <p:attrNameLst>
                                          <p:attrName>style.visibility</p:attrName>
                                        </p:attrNameLst>
                                      </p:cBhvr>
                                      <p:to>
                                        <p:strVal val="visible"/>
                                      </p:to>
                                    </p:set>
                                  </p:childTnLst>
                                </p:cTn>
                              </p:par>
                            </p:childTnLst>
                          </p:cTn>
                        </p:par>
                        <p:par>
                          <p:cTn id="14" fill="hold" nodeType="afterGroup">
                            <p:stCondLst>
                              <p:cond delay="1000"/>
                            </p:stCondLst>
                            <p:childTnLst>
                              <p:par>
                                <p:cTn id="15" presetID="1" presetClass="entr" presetSubtype="0" fill="hold" grpId="0" nodeType="afterEffect">
                                  <p:stCondLst>
                                    <p:cond delay="1000"/>
                                  </p:stCondLst>
                                  <p:childTnLst>
                                    <p:set>
                                      <p:cBhvr>
                                        <p:cTn id="16" dur="1" fill="hold">
                                          <p:stCondLst>
                                            <p:cond delay="0"/>
                                          </p:stCondLst>
                                        </p:cTn>
                                        <p:tgtEl>
                                          <p:spTgt spid="3379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7936"/>
                                        </p:tgtEl>
                                        <p:attrNameLst>
                                          <p:attrName>style.visibility</p:attrName>
                                        </p:attrNameLst>
                                      </p:cBhvr>
                                      <p:to>
                                        <p:strVal val="visible"/>
                                      </p:to>
                                    </p:set>
                                  </p:childTnLst>
                                </p:cTn>
                              </p:par>
                            </p:childTnLst>
                          </p:cTn>
                        </p:par>
                        <p:par>
                          <p:cTn id="19" fill="hold" nodeType="afterGroup">
                            <p:stCondLst>
                              <p:cond delay="2000"/>
                            </p:stCondLst>
                            <p:childTnLst>
                              <p:par>
                                <p:cTn id="20" presetID="31" presetClass="entr" presetSubtype="0" fill="hold" nodeType="afterEffect">
                                  <p:stCondLst>
                                    <p:cond delay="1000"/>
                                  </p:stCondLst>
                                  <p:iterate type="lt">
                                    <p:tmPct val="5000"/>
                                  </p:iterate>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fltVal val="0"/>
                                          </p:val>
                                        </p:tav>
                                        <p:tav tm="100000">
                                          <p:val>
                                            <p:strVal val="#ppt_w"/>
                                          </p:val>
                                        </p:tav>
                                      </p:tavLst>
                                    </p:anim>
                                    <p:anim calcmode="lin" valueType="num">
                                      <p:cBhvr>
                                        <p:cTn id="23" dur="1000" fill="hold"/>
                                        <p:tgtEl>
                                          <p:spTgt spid="2"/>
                                        </p:tgtEl>
                                        <p:attrNameLst>
                                          <p:attrName>ppt_h</p:attrName>
                                        </p:attrNameLst>
                                      </p:cBhvr>
                                      <p:tavLst>
                                        <p:tav tm="0">
                                          <p:val>
                                            <p:fltVal val="0"/>
                                          </p:val>
                                        </p:tav>
                                        <p:tav tm="100000">
                                          <p:val>
                                            <p:strVal val="#ppt_h"/>
                                          </p:val>
                                        </p:tav>
                                      </p:tavLst>
                                    </p:anim>
                                    <p:anim calcmode="lin" valueType="num">
                                      <p:cBhvr>
                                        <p:cTn id="24" dur="1000" fill="hold"/>
                                        <p:tgtEl>
                                          <p:spTgt spid="2"/>
                                        </p:tgtEl>
                                        <p:attrNameLst>
                                          <p:attrName>style.rotation</p:attrName>
                                        </p:attrNameLst>
                                      </p:cBhvr>
                                      <p:tavLst>
                                        <p:tav tm="0">
                                          <p:val>
                                            <p:fltVal val="90"/>
                                          </p:val>
                                        </p:tav>
                                        <p:tav tm="100000">
                                          <p:val>
                                            <p:fltVal val="0"/>
                                          </p:val>
                                        </p:tav>
                                      </p:tavLst>
                                    </p:anim>
                                    <p:animEffect transition="in" filter="fade">
                                      <p:cBhvr>
                                        <p:cTn id="25" dur="1000"/>
                                        <p:tgtEl>
                                          <p:spTgt spid="2"/>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4"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from="(-#ppt_w/2)" to="(#ppt_x)" calcmode="lin" valueType="num">
                                      <p:cBhvr>
                                        <p:cTn id="32" dur="600" fill="hold">
                                          <p:stCondLst>
                                            <p:cond delay="0"/>
                                          </p:stCondLst>
                                        </p:cTn>
                                        <p:tgtEl>
                                          <p:spTgt spid="4"/>
                                        </p:tgtEl>
                                        <p:attrNameLst>
                                          <p:attrName>ppt_x</p:attrName>
                                        </p:attrNameLst>
                                      </p:cBhvr>
                                    </p:anim>
                                    <p:anim from="0" to="-1.0" calcmode="lin" valueType="num">
                                      <p:cBhvr>
                                        <p:cTn id="33" dur="200" decel="50000" autoRev="1" fill="hold">
                                          <p:stCondLst>
                                            <p:cond delay="600"/>
                                          </p:stCondLst>
                                        </p:cTn>
                                        <p:tgtEl>
                                          <p:spTgt spid="4"/>
                                        </p:tgtEl>
                                        <p:attrNameLst>
                                          <p:attrName>xshear</p:attrName>
                                        </p:attrNameLst>
                                      </p:cBhvr>
                                    </p:anim>
                                    <p:animScale>
                                      <p:cBhvr>
                                        <p:cTn id="34" dur="200" decel="100000" autoRev="1" fill="hold">
                                          <p:stCondLst>
                                            <p:cond delay="600"/>
                                          </p:stCondLst>
                                        </p:cTn>
                                        <p:tgtEl>
                                          <p:spTgt spid="4"/>
                                        </p:tgtEl>
                                      </p:cBhvr>
                                      <p:from x="100000" y="100000"/>
                                      <p:to x="80000" y="100000"/>
                                    </p:animScale>
                                    <p:anim by="(#ppt_h/3+#ppt_w*0.1)" calcmode="lin" valueType="num">
                                      <p:cBhvr additive="sum">
                                        <p:cTn id="35" dur="200" decel="100000" autoRev="1" fill="hold">
                                          <p:stCondLst>
                                            <p:cond delay="600"/>
                                          </p:stCondLst>
                                        </p:cTn>
                                        <p:tgtEl>
                                          <p:spTgt spid="4"/>
                                        </p:tgtEl>
                                        <p:attrNameLst>
                                          <p:attrName>ppt_x</p:attrName>
                                        </p:attrNameLst>
                                      </p:cBhvr>
                                    </p:anim>
                                  </p:childTnLst>
                                </p:cTn>
                              </p:par>
                              <p:par>
                                <p:cTn id="36" presetID="1" presetClass="entr" presetSubtype="0" fill="hold" grpId="0" nodeType="withEffect">
                                  <p:stCondLst>
                                    <p:cond delay="0"/>
                                  </p:stCondLst>
                                  <p:childTnLst>
                                    <p:set>
                                      <p:cBhvr>
                                        <p:cTn id="37" dur="1" fill="hold">
                                          <p:stCondLst>
                                            <p:cond delay="0"/>
                                          </p:stCondLst>
                                        </p:cTn>
                                        <p:tgtEl>
                                          <p:spTgt spid="3379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5" grpId="0"/>
      <p:bldP spid="337926" grpId="0"/>
      <p:bldP spid="337935" grpId="0" animBg="1"/>
      <p:bldP spid="337936" grpId="0" animBg="1"/>
      <p:bldP spid="337937" grpId="0" animBg="1"/>
      <p:bldP spid="337924" grpId="0"/>
      <p:bldP spid="337949" grpId="0"/>
      <p:bldP spid="3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2641"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3640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8" name="Rectangle 2"/>
          <p:cNvSpPr>
            <a:spLocks noGrp="1" noChangeArrowheads="1"/>
          </p:cNvSpPr>
          <p:nvPr>
            <p:ph type="title" idx="4294967295"/>
          </p:nvPr>
        </p:nvSpPr>
        <p:spPr>
          <a:xfrm>
            <a:off x="4343400" y="0"/>
            <a:ext cx="4800600" cy="5589240"/>
          </a:xfrm>
          <a:solidFill>
            <a:srgbClr val="000000"/>
          </a:solidFill>
          <a:effectLst/>
        </p:spPr>
        <p:txBody>
          <a:bodyPr/>
          <a:lstStyle/>
          <a:p>
            <a:pPr eaLnBrk="1" hangingPunct="1">
              <a:defRPr/>
            </a:pPr>
            <a:r>
              <a:rPr kumimoji="1" lang="mr-IN" altLang="ja-JP" sz="4800" b="1" dirty="0">
                <a:solidFill>
                  <a:srgbClr val="FFFFFF"/>
                </a:solidFill>
              </a:rPr>
              <a:t>"</a:t>
            </a:r>
            <a:r>
              <a:rPr kumimoji="1" lang="en-US" sz="4800" b="1" dirty="0">
                <a:solidFill>
                  <a:srgbClr val="FFFFFF"/>
                </a:solidFill>
              </a:rPr>
              <a:t>Now 40 days and Nineveh overturned!</a:t>
            </a:r>
            <a:r>
              <a:rPr kumimoji="1" lang="mr-IN" altLang="ja-JP" sz="4800" b="1" dirty="0">
                <a:solidFill>
                  <a:srgbClr val="FFFFFF"/>
                </a:solidFill>
              </a:rPr>
              <a:t>"</a:t>
            </a:r>
            <a:r>
              <a:rPr kumimoji="1" lang="en-US" sz="4800" b="1" dirty="0">
                <a:solidFill>
                  <a:srgbClr val="FFFFFF"/>
                </a:solidFill>
              </a:rPr>
              <a:t> </a:t>
            </a:r>
            <a:br>
              <a:rPr kumimoji="1" lang="en-US" sz="4800" b="1" dirty="0">
                <a:solidFill>
                  <a:srgbClr val="FFFFFF"/>
                </a:solidFill>
              </a:rPr>
            </a:br>
            <a:r>
              <a:rPr kumimoji="1" lang="en-US" sz="3600" b="1" dirty="0">
                <a:solidFill>
                  <a:srgbClr val="FFFFFF"/>
                </a:solidFill>
              </a:rPr>
              <a:t>(Hebrew message in 5 words)</a:t>
            </a:r>
            <a:endParaRPr kumimoji="1" lang="en-US" sz="4800" dirty="0">
              <a:solidFill>
                <a:srgbClr val="FFFFFF"/>
              </a:solidFill>
            </a:endParaRPr>
          </a:p>
        </p:txBody>
      </p:sp>
      <p:sp>
        <p:nvSpPr>
          <p:cNvPr id="752643" name="Text Box 7"/>
          <p:cNvSpPr txBox="1">
            <a:spLocks noChangeArrowheads="1"/>
          </p:cNvSpPr>
          <p:nvPr/>
        </p:nvSpPr>
        <p:spPr bwMode="auto">
          <a:xfrm>
            <a:off x="0" y="5531246"/>
            <a:ext cx="9144000" cy="1354138"/>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6600" dirty="0">
                <a:solidFill>
                  <a:srgbClr val="FFFFFF"/>
                </a:solidFill>
                <a:latin typeface="Bwhebb" charset="0"/>
              </a:rPr>
              <a:t>`</a:t>
            </a:r>
            <a:r>
              <a:rPr lang="en-US" sz="6600" dirty="0" err="1">
                <a:solidFill>
                  <a:srgbClr val="FFFFFF"/>
                </a:solidFill>
                <a:latin typeface="Bwhebb" charset="0"/>
              </a:rPr>
              <a:t>tk,Ph.n</a:t>
            </a:r>
            <a:r>
              <a:rPr lang="en-US" sz="6600" dirty="0">
                <a:solidFill>
                  <a:srgbClr val="FFFFFF"/>
                </a:solidFill>
                <a:latin typeface="Bwhebb" charset="0"/>
              </a:rPr>
              <a:t>&lt; </a:t>
            </a:r>
            <a:r>
              <a:rPr lang="en-US" sz="6600" dirty="0" err="1">
                <a:solidFill>
                  <a:srgbClr val="FFFFFF"/>
                </a:solidFill>
                <a:latin typeface="Bwhebb" charset="0"/>
              </a:rPr>
              <a:t>hwEßn</a:t>
            </a:r>
            <a:r>
              <a:rPr lang="en-US" sz="6600" dirty="0">
                <a:solidFill>
                  <a:srgbClr val="FFFFFF"/>
                </a:solidFill>
                <a:latin typeface="Bwhebb" charset="0"/>
              </a:rPr>
              <a:t>&gt;</a:t>
            </a:r>
            <a:r>
              <a:rPr lang="en-US" sz="6600" dirty="0" err="1">
                <a:solidFill>
                  <a:srgbClr val="FFFFFF"/>
                </a:solidFill>
                <a:latin typeface="Bwhebb" charset="0"/>
              </a:rPr>
              <a:t>ynI</a:t>
            </a:r>
            <a:r>
              <a:rPr lang="en-US" sz="6600" dirty="0">
                <a:solidFill>
                  <a:srgbClr val="FFFFFF"/>
                </a:solidFill>
                <a:latin typeface="Bwhebb" charset="0"/>
              </a:rPr>
              <a:t>)w&gt; ~</a:t>
            </a:r>
            <a:r>
              <a:rPr lang="en-US" sz="6600" dirty="0" err="1">
                <a:solidFill>
                  <a:srgbClr val="FFFFFF"/>
                </a:solidFill>
                <a:latin typeface="Bwhebb" charset="0"/>
              </a:rPr>
              <a:t>Ayë</a:t>
            </a:r>
            <a:r>
              <a:rPr lang="en-US" sz="6600" dirty="0">
                <a:solidFill>
                  <a:srgbClr val="FFFFFF"/>
                </a:solidFill>
                <a:latin typeface="Bwhebb" charset="0"/>
              </a:rPr>
              <a:t> ~y[</a:t>
            </a:r>
            <a:r>
              <a:rPr lang="en-US" sz="6600" dirty="0" err="1">
                <a:solidFill>
                  <a:srgbClr val="FFFFFF"/>
                </a:solidFill>
                <a:latin typeface="Bwhebb" charset="0"/>
              </a:rPr>
              <a:t>iäB</a:t>
            </a:r>
            <a:r>
              <a:rPr lang="en-US" sz="6600" dirty="0">
                <a:solidFill>
                  <a:srgbClr val="FFFFFF"/>
                </a:solidFill>
                <a:latin typeface="Bwhebb" charset="0"/>
              </a:rPr>
              <a:t>r&gt;a; </a:t>
            </a:r>
            <a:r>
              <a:rPr lang="en-US" sz="6600" dirty="0" err="1">
                <a:solidFill>
                  <a:srgbClr val="FFFFFF"/>
                </a:solidFill>
                <a:latin typeface="Bwhebb" charset="0"/>
              </a:rPr>
              <a:t>dA</a:t>
            </a:r>
            <a:r>
              <a:rPr lang="en-US" sz="6600" dirty="0">
                <a:solidFill>
                  <a:srgbClr val="FFFFFF"/>
                </a:solidFill>
                <a:latin typeface="Bwhebb" charset="0"/>
              </a:rPr>
              <a:t>[</a:t>
            </a:r>
          </a:p>
          <a:p>
            <a:endParaRPr lang="en-US" sz="1600" dirty="0">
              <a:solidFill>
                <a:srgbClr val="FFFFFF"/>
              </a:solidFill>
              <a:latin typeface="Bwhebb" charset="0"/>
            </a:endParaRPr>
          </a:p>
        </p:txBody>
      </p:sp>
      <p:pic>
        <p:nvPicPr>
          <p:cNvPr id="2" name="Picture 1" descr="Screen Shot 2017-01-15 at 3.07.3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528" y="5517232"/>
            <a:ext cx="9361849" cy="1368152"/>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title" idx="4294967295"/>
          </p:nvPr>
        </p:nvSpPr>
        <p:spPr>
          <a:xfrm>
            <a:off x="609600" y="533400"/>
            <a:ext cx="7772400" cy="990600"/>
          </a:xfrm>
          <a:solidFill>
            <a:srgbClr val="000000"/>
          </a:solidFill>
        </p:spPr>
        <p:txBody>
          <a:bodyPr/>
          <a:lstStyle/>
          <a:p>
            <a:pPr eaLnBrk="1" hangingPunct="1">
              <a:defRPr/>
            </a:pPr>
            <a:r>
              <a:rPr kumimoji="1" lang="en-US" dirty="0">
                <a:ea typeface="ＭＳ Ｐゴシック" pitchFamily="-112" charset="-128"/>
                <a:cs typeface="ＭＳ Ｐゴシック" pitchFamily="-112" charset="-128"/>
              </a:rPr>
              <a:t>Jonah 3: Go!  Yo!  Whoa!</a:t>
            </a:r>
          </a:p>
        </p:txBody>
      </p:sp>
      <p:sp>
        <p:nvSpPr>
          <p:cNvPr id="4" name="Rectangle 3"/>
          <p:cNvSpPr txBox="1">
            <a:spLocks noChangeArrowheads="1"/>
          </p:cNvSpPr>
          <p:nvPr/>
        </p:nvSpPr>
        <p:spPr bwMode="auto">
          <a:xfrm>
            <a:off x="228600" y="1752600"/>
            <a:ext cx="8610600" cy="4343400"/>
          </a:xfrm>
          <a:prstGeom prst="rect">
            <a:avLst/>
          </a:prstGeom>
          <a:noFill/>
          <a:ln w="9525">
            <a:noFill/>
            <a:miter lim="800000"/>
            <a:headEnd/>
            <a:tailEnd/>
          </a:ln>
          <a:effectLst>
            <a:outerShdw blurRad="63500" dist="25400" dir="16979900" algn="ctr" rotWithShape="0">
              <a:srgbClr val="000000">
                <a:alpha val="75000"/>
              </a:srgbClr>
            </a:outerShdw>
          </a:effectLst>
        </p:spPr>
        <p:txBody>
          <a:bodyPr/>
          <a:lstStyle/>
          <a:p>
            <a:pPr marL="627063" indent="-627063" algn="l" eaLnBrk="1" hangingPunct="1">
              <a:spcBef>
                <a:spcPct val="20000"/>
              </a:spcBef>
              <a:buClr>
                <a:srgbClr val="00CCFF"/>
              </a:buClr>
              <a:buSzPct val="65000"/>
              <a:buFont typeface="Arial" pitchFamily="-128" charset="0"/>
              <a:buAutoNum type="romanUcPeriod"/>
              <a:defRPr/>
            </a:pPr>
            <a:r>
              <a:rPr kumimoji="1" lang="en-US" sz="3200" u="sng" kern="0" dirty="0">
                <a:solidFill>
                  <a:srgbClr val="FFFFFF"/>
                </a:solidFill>
                <a:latin typeface="Arial"/>
                <a:ea typeface="ＭＳ Ｐゴシック" pitchFamily="-112" charset="-128"/>
                <a:cs typeface="ＭＳ Ｐゴシック" pitchFamily="-112" charset="-128"/>
              </a:rPr>
              <a:t>GO!</a:t>
            </a:r>
            <a:r>
              <a:rPr kumimoji="1" lang="en-US" sz="3200" kern="0" dirty="0">
                <a:solidFill>
                  <a:srgbClr val="FFFFFF"/>
                </a:solidFill>
                <a:latin typeface="Arial"/>
                <a:ea typeface="ＭＳ Ｐゴシック" pitchFamily="-112" charset="-128"/>
                <a:cs typeface="ＭＳ Ｐゴシック" pitchFamily="-112" charset="-128"/>
              </a:rPr>
              <a:t>  God is the God of the </a:t>
            </a:r>
            <a:r>
              <a:rPr kumimoji="1" lang="en-US" sz="3200" kern="0" dirty="0">
                <a:solidFill>
                  <a:srgbClr val="FFFF00"/>
                </a:solidFill>
                <a:latin typeface="Arial"/>
                <a:ea typeface="ＭＳ Ｐゴシック" pitchFamily="-112" charset="-128"/>
                <a:cs typeface="ＭＳ Ｐゴシック" pitchFamily="-112" charset="-128"/>
              </a:rPr>
              <a:t>second chance</a:t>
            </a:r>
            <a:r>
              <a:rPr kumimoji="1" lang="en-US" sz="3200" kern="0" dirty="0">
                <a:solidFill>
                  <a:srgbClr val="FFFFFF"/>
                </a:solidFill>
                <a:latin typeface="Arial"/>
                <a:ea typeface="ＭＳ Ｐゴシック" pitchFamily="-112" charset="-128"/>
                <a:cs typeface="ＭＳ Ｐゴシック" pitchFamily="-112" charset="-128"/>
              </a:rPr>
              <a:t> for unfaithful messengers (1-2).</a:t>
            </a:r>
          </a:p>
          <a:p>
            <a:pPr marL="627063" indent="-627063" algn="l" eaLnBrk="1" hangingPunct="1">
              <a:spcBef>
                <a:spcPct val="20000"/>
              </a:spcBef>
              <a:buClr>
                <a:srgbClr val="00CCFF"/>
              </a:buClr>
              <a:buSzPct val="65000"/>
              <a:buFont typeface="Arial" pitchFamily="-128" charset="0"/>
              <a:buAutoNum type="romanUcPeriod"/>
              <a:defRPr/>
            </a:pPr>
            <a:r>
              <a:rPr kumimoji="1" lang="en-US" sz="3200" u="sng" kern="0" dirty="0">
                <a:solidFill>
                  <a:srgbClr val="FFFFFF"/>
                </a:solidFill>
                <a:latin typeface="Arial"/>
                <a:ea typeface="ＭＳ Ｐゴシック" pitchFamily="-112" charset="-128"/>
                <a:cs typeface="ＭＳ Ｐゴシック" pitchFamily="-112" charset="-128"/>
              </a:rPr>
              <a:t>YO!</a:t>
            </a:r>
            <a:r>
              <a:rPr kumimoji="1" lang="en-US" sz="3200" kern="0" dirty="0">
                <a:solidFill>
                  <a:srgbClr val="FFFFFF"/>
                </a:solidFill>
                <a:latin typeface="Arial"/>
                <a:ea typeface="ＭＳ Ｐゴシック" pitchFamily="-112" charset="-128"/>
                <a:cs typeface="ＭＳ Ｐゴシック" pitchFamily="-112" charset="-128"/>
              </a:rPr>
              <a:t>  God</a:t>
            </a:r>
            <a:r>
              <a:rPr kumimoji="1" lang="mr-IN" sz="3200" kern="0" dirty="0">
                <a:solidFill>
                  <a:srgbClr val="FFFFFF"/>
                </a:solidFill>
                <a:latin typeface="Arial"/>
                <a:ea typeface="ＭＳ Ｐゴシック" pitchFamily="-112" charset="-128"/>
                <a:cs typeface="ＭＳ Ｐゴシック" pitchFamily="-112" charset="-128"/>
              </a:rPr>
              <a:t>'</a:t>
            </a:r>
            <a:r>
              <a:rPr kumimoji="1" lang="en-US" sz="3200" kern="0" dirty="0">
                <a:solidFill>
                  <a:srgbClr val="FFFFFF"/>
                </a:solidFill>
                <a:latin typeface="Arial"/>
                <a:ea typeface="ＭＳ Ｐゴシック" pitchFamily="-112" charset="-128"/>
                <a:cs typeface="ＭＳ Ｐゴシック" pitchFamily="-112" charset="-128"/>
              </a:rPr>
              <a:t>s people especially need to declare His message to those who have never </a:t>
            </a:r>
            <a:r>
              <a:rPr kumimoji="1" lang="en-US" sz="3200" kern="0" dirty="0">
                <a:solidFill>
                  <a:srgbClr val="FFFF00"/>
                </a:solidFill>
                <a:latin typeface="Arial"/>
                <a:ea typeface="ＭＳ Ｐゴシック" pitchFamily="-112" charset="-128"/>
                <a:cs typeface="ＭＳ Ｐゴシック" pitchFamily="-112" charset="-128"/>
              </a:rPr>
              <a:t>heard</a:t>
            </a:r>
            <a:r>
              <a:rPr kumimoji="1" lang="en-US" sz="3200" kern="0" dirty="0">
                <a:solidFill>
                  <a:srgbClr val="FFFFFF"/>
                </a:solidFill>
                <a:latin typeface="Arial"/>
                <a:ea typeface="ＭＳ Ｐゴシック" pitchFamily="-112" charset="-128"/>
                <a:cs typeface="ＭＳ Ｐゴシック" pitchFamily="-112" charset="-128"/>
              </a:rPr>
              <a:t> (3-4).</a:t>
            </a:r>
          </a:p>
          <a:p>
            <a:pPr marL="627063" indent="-627063" algn="l" eaLnBrk="1" hangingPunct="1">
              <a:spcBef>
                <a:spcPct val="20000"/>
              </a:spcBef>
              <a:buClr>
                <a:srgbClr val="00CCFF"/>
              </a:buClr>
              <a:buSzPct val="65000"/>
              <a:buFont typeface="Arial" pitchFamily="-128" charset="0"/>
              <a:buAutoNum type="romanUcPeriod"/>
              <a:defRPr/>
            </a:pPr>
            <a:r>
              <a:rPr kumimoji="1" lang="en-US" sz="3200" u="sng" kern="0" dirty="0">
                <a:solidFill>
                  <a:srgbClr val="FFFFFF"/>
                </a:solidFill>
                <a:latin typeface="Arial"/>
                <a:ea typeface="ＭＳ Ｐゴシック" pitchFamily="-112" charset="-128"/>
                <a:cs typeface="ＭＳ Ｐゴシック" pitchFamily="-112" charset="-128"/>
              </a:rPr>
              <a:t>WHOA!</a:t>
            </a:r>
            <a:r>
              <a:rPr kumimoji="1" lang="en-US" sz="3200" kern="0" dirty="0">
                <a:solidFill>
                  <a:srgbClr val="FFFFFF"/>
                </a:solidFill>
                <a:latin typeface="Arial"/>
                <a:ea typeface="ＭＳ Ｐゴシック" pitchFamily="-112" charset="-128"/>
                <a:cs typeface="ＭＳ Ｐゴシック" pitchFamily="-112" charset="-128"/>
              </a:rPr>
              <a:t>  The results of sharing about God are often surprisingly </a:t>
            </a:r>
            <a:r>
              <a:rPr kumimoji="1" lang="en-US" sz="3200" kern="0" dirty="0">
                <a:solidFill>
                  <a:srgbClr val="FFFF00"/>
                </a:solidFill>
                <a:latin typeface="Arial"/>
                <a:ea typeface="ＭＳ Ｐゴシック" pitchFamily="-112" charset="-128"/>
                <a:cs typeface="ＭＳ Ｐゴシック" pitchFamily="-112" charset="-128"/>
              </a:rPr>
              <a:t>positive </a:t>
            </a:r>
            <a:r>
              <a:rPr kumimoji="1" lang="en-US" sz="3200" kern="0" dirty="0">
                <a:solidFill>
                  <a:srgbClr val="FFFFFF"/>
                </a:solidFill>
                <a:latin typeface="Arial"/>
                <a:ea typeface="ＭＳ Ｐゴシック" pitchFamily="-112" charset="-128"/>
                <a:cs typeface="ＭＳ Ｐゴシック" pitchFamily="-112" charset="-128"/>
              </a:rPr>
              <a:t>(5-10).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ＭＳ Ｐゴシック" charset="0"/>
              <a:cs typeface="ＭＳ Ｐゴシック" charset="0"/>
            </a:endParaRPr>
          </a:p>
        </p:txBody>
      </p:sp>
      <p:pic>
        <p:nvPicPr>
          <p:cNvPr id="4" name="Picture 3" descr="cow.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 y="1524000"/>
            <a:ext cx="34036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63907" name="Group 8"/>
          <p:cNvGrpSpPr>
            <a:grpSpLocks/>
          </p:cNvGrpSpPr>
          <p:nvPr/>
        </p:nvGrpSpPr>
        <p:grpSpPr bwMode="auto">
          <a:xfrm>
            <a:off x="5181600" y="3048000"/>
            <a:ext cx="3733800" cy="3733800"/>
            <a:chOff x="5181600" y="2971800"/>
            <a:chExt cx="3733800" cy="3733800"/>
          </a:xfrm>
        </p:grpSpPr>
        <p:pic>
          <p:nvPicPr>
            <p:cNvPr id="763912" name="Picture 6" descr="sackcloth.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181600" y="2971800"/>
              <a:ext cx="37338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3913" name="Picture 7" descr="sackclth.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943600" y="3657600"/>
              <a:ext cx="2135187" cy="2513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 name="Cloud Callout 4"/>
          <p:cNvSpPr/>
          <p:nvPr/>
        </p:nvSpPr>
        <p:spPr bwMode="auto">
          <a:xfrm>
            <a:off x="3429000" y="304800"/>
            <a:ext cx="5715000" cy="3048000"/>
          </a:xfrm>
          <a:prstGeom prst="cloudCallout">
            <a:avLst>
              <a:gd name="adj1" fmla="val -62758"/>
              <a:gd name="adj2" fmla="val 24284"/>
            </a:avLst>
          </a:prstGeom>
          <a:solidFill>
            <a:schemeClr val="accent4">
              <a:lumMod val="25000"/>
            </a:schemeClr>
          </a:solidFill>
          <a:ln w="9525" cap="flat" cmpd="sng" algn="ctr">
            <a:solidFill>
              <a:schemeClr val="tx1"/>
            </a:solidFill>
            <a:prstDash val="solid"/>
            <a:round/>
            <a:headEnd type="none" w="med" len="med"/>
            <a:tailEnd type="none" w="med" len="med"/>
          </a:ln>
          <a:effectLst/>
        </p:spPr>
        <p:txBody>
          <a:bodyPr wrap="none" anchor="ctr"/>
          <a:lstStyle/>
          <a:p>
            <a:pPr>
              <a:defRPr/>
            </a:pPr>
            <a:endParaRPr lang="en-US">
              <a:solidFill>
                <a:srgbClr val="FFFFFF"/>
              </a:solidFill>
              <a:latin typeface="Times New Roman" pitchFamily="-112" charset="0"/>
              <a:ea typeface="ＭＳ Ｐゴシック"/>
              <a:cs typeface="ＭＳ Ｐゴシック"/>
            </a:endParaRPr>
          </a:p>
        </p:txBody>
      </p:sp>
      <p:sp>
        <p:nvSpPr>
          <p:cNvPr id="123907" name="Rectangle 3"/>
          <p:cNvSpPr>
            <a:spLocks noGrp="1" noChangeArrowheads="1"/>
          </p:cNvSpPr>
          <p:nvPr>
            <p:ph type="title" idx="4294967295"/>
          </p:nvPr>
        </p:nvSpPr>
        <p:spPr>
          <a:xfrm>
            <a:off x="3810000" y="304800"/>
            <a:ext cx="5105400" cy="2133600"/>
          </a:xfrm>
        </p:spPr>
        <p:txBody>
          <a:bodyPr/>
          <a:lstStyle/>
          <a:p>
            <a:pPr eaLnBrk="1" hangingPunct="1">
              <a:defRPr/>
            </a:pPr>
            <a:r>
              <a:rPr lang="mr-IN" altLang="ja-JP" sz="4800" dirty="0">
                <a:solidFill>
                  <a:srgbClr val="FFFFFF"/>
                </a:solidFill>
              </a:rPr>
              <a:t>"</a:t>
            </a:r>
            <a:r>
              <a:rPr lang="en-US" sz="4800" dirty="0">
                <a:solidFill>
                  <a:srgbClr val="FFFFFF"/>
                </a:solidFill>
              </a:rPr>
              <a:t>What did </a:t>
            </a:r>
            <a:r>
              <a:rPr lang="en-US" sz="9600" dirty="0">
                <a:solidFill>
                  <a:srgbClr val="FFFF00"/>
                </a:solidFill>
              </a:rPr>
              <a:t>I</a:t>
            </a:r>
            <a:r>
              <a:rPr lang="en-US" sz="4800" dirty="0">
                <a:solidFill>
                  <a:srgbClr val="FFFFFF"/>
                </a:solidFill>
              </a:rPr>
              <a:t> do?</a:t>
            </a:r>
            <a:r>
              <a:rPr lang="mr-IN" altLang="ja-JP" sz="4800" dirty="0">
                <a:solidFill>
                  <a:srgbClr val="FFFFFF"/>
                </a:solidFill>
              </a:rPr>
              <a:t>"</a:t>
            </a:r>
            <a:endParaRPr lang="en-US" sz="4800" dirty="0"/>
          </a:p>
        </p:txBody>
      </p:sp>
      <p:pic>
        <p:nvPicPr>
          <p:cNvPr id="6" name="Picture 5" descr="sackclothPatch6-08Ck.300.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81000" y="304800"/>
            <a:ext cx="2071688"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3"/>
          <p:cNvSpPr txBox="1">
            <a:spLocks noChangeArrowheads="1"/>
          </p:cNvSpPr>
          <p:nvPr/>
        </p:nvSpPr>
        <p:spPr bwMode="auto">
          <a:xfrm>
            <a:off x="5181600" y="6172200"/>
            <a:ext cx="3505200" cy="685800"/>
          </a:xfrm>
          <a:prstGeom prst="rect">
            <a:avLst/>
          </a:prstGeom>
          <a:noFill/>
          <a:ln w="9525">
            <a:noFill/>
            <a:miter lim="800000"/>
            <a:headEnd/>
            <a:tailEnd/>
          </a:ln>
          <a:effectLst>
            <a:outerShdw blurRad="63500" dist="35907" dir="16979964" algn="ctr" rotWithShape="0">
              <a:srgbClr val="000000">
                <a:alpha val="75000"/>
              </a:srgbClr>
            </a:outerShdw>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i="1" dirty="0">
                <a:solidFill>
                  <a:srgbClr val="FFFFFF"/>
                </a:solidFill>
              </a:rPr>
              <a:t>Jonah 3:5-10</a:t>
            </a:r>
            <a:endParaRPr lang="en-US" sz="4000" i="1" dirty="0">
              <a:solidFill>
                <a:srgbClr val="E5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grpId="0" nodeType="afterEffect">
                                  <p:stCondLst>
                                    <p:cond delay="10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nodeType="afterGroup">
                            <p:stCondLst>
                              <p:cond delay="1000"/>
                            </p:stCondLst>
                            <p:childTnLst>
                              <p:par>
                                <p:cTn id="14" presetID="1" presetClass="entr" presetSubtype="0" fill="hold" grpId="0" nodeType="afterEffect">
                                  <p:stCondLst>
                                    <p:cond delay="1000"/>
                                  </p:stCondLst>
                                  <p:childTnLst>
                                    <p:set>
                                      <p:cBhvr>
                                        <p:cTn id="15" dur="1" fill="hold">
                                          <p:stCondLst>
                                            <p:cond delay="0"/>
                                          </p:stCondLst>
                                        </p:cTn>
                                        <p:tgtEl>
                                          <p:spTgt spid="123907"/>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100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3907" grpId="0"/>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5953"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94113" y="0"/>
            <a:ext cx="54498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8" name="Rectangle 2"/>
          <p:cNvSpPr>
            <a:spLocks noGrp="1" noChangeArrowheads="1"/>
          </p:cNvSpPr>
          <p:nvPr>
            <p:ph type="title" idx="4294967295"/>
          </p:nvPr>
        </p:nvSpPr>
        <p:spPr>
          <a:xfrm>
            <a:off x="0" y="0"/>
            <a:ext cx="5638800" cy="2209800"/>
          </a:xfrm>
          <a:solidFill>
            <a:srgbClr val="000000"/>
          </a:solidFill>
          <a:effectLst>
            <a:outerShdw blurRad="63500" dist="71842" dir="2700000" algn="ctr" rotWithShape="0">
              <a:srgbClr val="030201">
                <a:alpha val="75000"/>
              </a:srgbClr>
            </a:outerShdw>
          </a:effectLst>
        </p:spPr>
        <p:txBody>
          <a:bodyPr/>
          <a:lstStyle/>
          <a:p>
            <a:pPr eaLnBrk="1" hangingPunct="1">
              <a:defRPr/>
            </a:pPr>
            <a:r>
              <a:rPr kumimoji="1" lang="en-US" sz="4800" b="1">
                <a:solidFill>
                  <a:srgbClr val="FFFFFF"/>
                </a:solidFill>
              </a:rPr>
              <a:t>Jonah in Wonderland?</a:t>
            </a:r>
            <a:endParaRPr kumimoji="1" lang="en-US" sz="4800">
              <a:solidFill>
                <a:srgbClr val="FFFFFF"/>
              </a:solidFill>
            </a:endParaRPr>
          </a:p>
        </p:txBody>
      </p:sp>
      <p:sp>
        <p:nvSpPr>
          <p:cNvPr id="7" name="Rectangle 2"/>
          <p:cNvSpPr txBox="1">
            <a:spLocks noChangeArrowheads="1"/>
          </p:cNvSpPr>
          <p:nvPr/>
        </p:nvSpPr>
        <p:spPr bwMode="auto">
          <a:xfrm>
            <a:off x="0" y="2057400"/>
            <a:ext cx="5638800" cy="4800600"/>
          </a:xfrm>
          <a:prstGeom prst="rect">
            <a:avLst/>
          </a:prstGeom>
          <a:solidFill>
            <a:srgbClr val="000000"/>
          </a:solidFill>
          <a:ln w="9525">
            <a:noFill/>
            <a:miter lim="800000"/>
            <a:headEnd/>
            <a:tailEnd/>
          </a:ln>
          <a:effectLst>
            <a:outerShdw blurRad="63500" dist="71842" dir="2700000" algn="ctr" rotWithShape="0">
              <a:srgbClr val="030201">
                <a:alpha val="75000"/>
              </a:srgbClr>
            </a:outerShdw>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mr-IN" altLang="ja-JP" dirty="0">
                <a:solidFill>
                  <a:srgbClr val="FFFFFF"/>
                </a:solidFill>
                <a:cs typeface="Arial" charset="0"/>
              </a:rPr>
              <a:t>"</a:t>
            </a:r>
            <a:r>
              <a:rPr lang="en-US" dirty="0">
                <a:solidFill>
                  <a:srgbClr val="FFFFFF"/>
                </a:solidFill>
                <a:cs typeface="Arial" charset="0"/>
              </a:rPr>
              <a:t>And what a wonderful result followed his preaching!  The greatest prophets in Israel had not been able to accomplish anything like this… We are in wonderland!  Surely this is not the record of actual historical events nor was it ever intended as such.  It is a sin against the author to treat as literal prose what he intended as poetry</a:t>
            </a:r>
            <a:r>
              <a:rPr lang="mr-IN" altLang="ja-JP" dirty="0">
                <a:solidFill>
                  <a:srgbClr val="FFFFFF"/>
                </a:solidFill>
                <a:cs typeface="Arial" charset="0"/>
              </a:rPr>
              <a:t>"</a:t>
            </a:r>
            <a:r>
              <a:rPr lang="en-US" dirty="0">
                <a:solidFill>
                  <a:srgbClr val="FFFFFF"/>
                </a:solidFill>
                <a:cs typeface="Arial" charset="0"/>
              </a:rPr>
              <a:t> </a:t>
            </a:r>
          </a:p>
          <a:p>
            <a:pPr eaLnBrk="1" hangingPunct="1">
              <a:defRPr/>
            </a:pPr>
            <a:endParaRPr lang="en-US" sz="2000" dirty="0">
              <a:solidFill>
                <a:srgbClr val="FFFFFF"/>
              </a:solidFill>
              <a:cs typeface="Arial" charset="0"/>
            </a:endParaRPr>
          </a:p>
          <a:p>
            <a:pPr eaLnBrk="1" hangingPunct="1">
              <a:defRPr/>
            </a:pPr>
            <a:r>
              <a:rPr lang="en-US" sz="2000" dirty="0">
                <a:solidFill>
                  <a:srgbClr val="FFFFFF"/>
                </a:solidFill>
                <a:cs typeface="Arial" charset="0"/>
              </a:rPr>
              <a:t>(Julius A. </a:t>
            </a:r>
            <a:r>
              <a:rPr lang="en-US" sz="2000" dirty="0" err="1">
                <a:solidFill>
                  <a:srgbClr val="FFFFFF"/>
                </a:solidFill>
                <a:cs typeface="Arial" charset="0"/>
              </a:rPr>
              <a:t>Bewer</a:t>
            </a:r>
            <a:r>
              <a:rPr lang="en-US" sz="2000" dirty="0">
                <a:solidFill>
                  <a:srgbClr val="FFFFFF"/>
                </a:solidFill>
                <a:cs typeface="Arial" charset="0"/>
              </a:rPr>
              <a:t>, </a:t>
            </a:r>
            <a:r>
              <a:rPr lang="en-US" sz="2000" i="1" dirty="0">
                <a:solidFill>
                  <a:srgbClr val="FFFFFF"/>
                </a:solidFill>
                <a:cs typeface="Arial" charset="0"/>
              </a:rPr>
              <a:t>A Critical and Exegetical Commentary on Jonah</a:t>
            </a:r>
            <a:r>
              <a:rPr lang="en-US" sz="2000" dirty="0">
                <a:solidFill>
                  <a:srgbClr val="FFFFFF"/>
                </a:solidFill>
                <a:cs typeface="Arial" charset="0"/>
              </a:rPr>
              <a:t>, ICC, 3-4). </a:t>
            </a:r>
            <a:endParaRPr kumimoji="1" lang="en-US" dirty="0">
              <a:solidFill>
                <a:srgbClr val="FFFFFF"/>
              </a:solidFill>
              <a:cs typeface="Arial" charset="0"/>
            </a:endParaRPr>
          </a:p>
        </p:txBody>
      </p:sp>
      <p:cxnSp>
        <p:nvCxnSpPr>
          <p:cNvPr id="765956" name="Straight Connector 8"/>
          <p:cNvCxnSpPr>
            <a:cxnSpLocks noChangeShapeType="1"/>
          </p:cNvCxnSpPr>
          <p:nvPr/>
        </p:nvCxnSpPr>
        <p:spPr bwMode="auto">
          <a:xfrm>
            <a:off x="762000" y="2133600"/>
            <a:ext cx="3733800" cy="1588"/>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cxn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395288" y="198438"/>
            <a:ext cx="7772400" cy="1143000"/>
          </a:xfrm>
        </p:spPr>
        <p:txBody>
          <a:bodyPr/>
          <a:lstStyle/>
          <a:p>
            <a:pPr eaLnBrk="1" hangingPunct="1">
              <a:defRPr/>
            </a:pPr>
            <a:r>
              <a:rPr kumimoji="1" lang="en-US" b="1" dirty="0">
                <a:latin typeface="Arial"/>
                <a:cs typeface="Arial"/>
              </a:rPr>
              <a:t>Preparation for Repentance?</a:t>
            </a:r>
            <a:endParaRPr kumimoji="1" lang="en-US" dirty="0">
              <a:latin typeface="Arial"/>
              <a:cs typeface="Arial"/>
            </a:endParaRPr>
          </a:p>
        </p:txBody>
      </p:sp>
      <p:sp>
        <p:nvSpPr>
          <p:cNvPr id="18437" name="Text Box 5"/>
          <p:cNvSpPr txBox="1">
            <a:spLocks noChangeArrowheads="1"/>
          </p:cNvSpPr>
          <p:nvPr/>
        </p:nvSpPr>
        <p:spPr bwMode="auto">
          <a:xfrm>
            <a:off x="1066800" y="1905000"/>
            <a:ext cx="7983538" cy="4154488"/>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altLang="zh-CN" b="1" dirty="0">
                <a:solidFill>
                  <a:srgbClr val="FFFFFF"/>
                </a:solidFill>
                <a:latin typeface="Arial" charset="0"/>
                <a:cs typeface="Arial" charset="0"/>
              </a:rPr>
              <a:t>Events Leading to Nineveh</a:t>
            </a:r>
            <a:r>
              <a:rPr lang="mr-IN" altLang="zh-CN" b="1" dirty="0">
                <a:solidFill>
                  <a:srgbClr val="FFFFFF"/>
                </a:solidFill>
                <a:latin typeface="Arial" charset="0"/>
                <a:cs typeface="Arial" charset="0"/>
              </a:rPr>
              <a:t>'</a:t>
            </a:r>
            <a:r>
              <a:rPr lang="en-US" altLang="zh-CN" b="1" dirty="0">
                <a:solidFill>
                  <a:srgbClr val="FFFFFF"/>
                </a:solidFill>
                <a:latin typeface="Arial" charset="0"/>
                <a:cs typeface="Arial" charset="0"/>
              </a:rPr>
              <a:t>s Repentance in 758 BC:</a:t>
            </a:r>
          </a:p>
          <a:p>
            <a:pPr algn="l"/>
            <a:endParaRPr lang="en-US" altLang="zh-CN" b="1" dirty="0">
              <a:solidFill>
                <a:srgbClr val="FFFFFF"/>
              </a:solidFill>
              <a:latin typeface="Arial" charset="0"/>
              <a:cs typeface="Arial" charset="0"/>
            </a:endParaRPr>
          </a:p>
          <a:p>
            <a:pPr algn="l"/>
            <a:r>
              <a:rPr lang="en-US" altLang="zh-CN" b="1" dirty="0">
                <a:solidFill>
                  <a:srgbClr val="FFFFFF"/>
                </a:solidFill>
                <a:latin typeface="Arial" charset="0"/>
                <a:cs typeface="Arial" charset="0"/>
              </a:rPr>
              <a:t>787	Monotheistic worship of </a:t>
            </a:r>
            <a:r>
              <a:rPr lang="en-US" altLang="zh-CN" b="1" dirty="0" err="1">
                <a:solidFill>
                  <a:srgbClr val="FFFFFF"/>
                </a:solidFill>
                <a:latin typeface="Arial" charset="0"/>
                <a:cs typeface="Arial" charset="0"/>
              </a:rPr>
              <a:t>Nabu</a:t>
            </a:r>
            <a:r>
              <a:rPr lang="en-US" altLang="zh-CN" b="1" dirty="0">
                <a:solidFill>
                  <a:srgbClr val="FFFFFF"/>
                </a:solidFill>
                <a:latin typeface="Arial" charset="0"/>
                <a:cs typeface="Arial" charset="0"/>
              </a:rPr>
              <a:t> started</a:t>
            </a:r>
          </a:p>
          <a:p>
            <a:pPr algn="l"/>
            <a:r>
              <a:rPr lang="en-US" altLang="zh-CN" b="1" dirty="0">
                <a:solidFill>
                  <a:srgbClr val="FFFFFF"/>
                </a:solidFill>
                <a:latin typeface="Arial" charset="0"/>
                <a:cs typeface="Arial" charset="0"/>
              </a:rPr>
              <a:t>765	Plague throughout Assyria</a:t>
            </a:r>
          </a:p>
          <a:p>
            <a:pPr algn="l"/>
            <a:r>
              <a:rPr lang="en-US" altLang="zh-CN" b="1" dirty="0">
                <a:solidFill>
                  <a:srgbClr val="FFFFFF"/>
                </a:solidFill>
                <a:latin typeface="Arial" charset="0"/>
                <a:cs typeface="Arial" charset="0"/>
              </a:rPr>
              <a:t>763	Revolt in the city of </a:t>
            </a:r>
            <a:r>
              <a:rPr lang="en-US" altLang="zh-CN" b="1" dirty="0" err="1">
                <a:solidFill>
                  <a:srgbClr val="FFFFFF"/>
                </a:solidFill>
                <a:latin typeface="Arial" charset="0"/>
                <a:cs typeface="Arial" charset="0"/>
              </a:rPr>
              <a:t>Asshur</a:t>
            </a:r>
            <a:endParaRPr lang="en-US" altLang="zh-CN" b="1" dirty="0">
              <a:solidFill>
                <a:srgbClr val="FFFFFF"/>
              </a:solidFill>
              <a:latin typeface="Arial" charset="0"/>
              <a:cs typeface="Arial" charset="0"/>
            </a:endParaRPr>
          </a:p>
          <a:p>
            <a:pPr algn="l"/>
            <a:r>
              <a:rPr lang="en-US" altLang="zh-CN" b="1" dirty="0">
                <a:solidFill>
                  <a:srgbClr val="FFFFFF"/>
                </a:solidFill>
                <a:latin typeface="Arial" charset="0"/>
                <a:cs typeface="Arial" charset="0"/>
              </a:rPr>
              <a:t>763	Eclipse of the sun</a:t>
            </a:r>
          </a:p>
          <a:p>
            <a:pPr algn="l"/>
            <a:r>
              <a:rPr lang="en-US" altLang="zh-CN" b="1" dirty="0">
                <a:solidFill>
                  <a:srgbClr val="FFFFFF"/>
                </a:solidFill>
                <a:latin typeface="Arial" charset="0"/>
                <a:cs typeface="Arial" charset="0"/>
              </a:rPr>
              <a:t>762	Revolt in the city of </a:t>
            </a:r>
            <a:r>
              <a:rPr lang="en-US" altLang="zh-CN" b="1" dirty="0" err="1">
                <a:solidFill>
                  <a:srgbClr val="FFFFFF"/>
                </a:solidFill>
                <a:latin typeface="Arial" charset="0"/>
                <a:cs typeface="Arial" charset="0"/>
              </a:rPr>
              <a:t>Asshur</a:t>
            </a:r>
            <a:endParaRPr lang="en-US" altLang="zh-CN" b="1" dirty="0">
              <a:solidFill>
                <a:srgbClr val="FFFFFF"/>
              </a:solidFill>
              <a:latin typeface="Arial" charset="0"/>
              <a:cs typeface="Arial" charset="0"/>
            </a:endParaRPr>
          </a:p>
          <a:p>
            <a:pPr algn="l"/>
            <a:r>
              <a:rPr lang="en-US" altLang="zh-CN" b="1" dirty="0">
                <a:solidFill>
                  <a:srgbClr val="FFFFFF"/>
                </a:solidFill>
                <a:latin typeface="Arial" charset="0"/>
                <a:cs typeface="Arial" charset="0"/>
              </a:rPr>
              <a:t>761	Revolt in the city of </a:t>
            </a:r>
            <a:r>
              <a:rPr lang="en-US" altLang="zh-CN" b="1" dirty="0" err="1">
                <a:solidFill>
                  <a:srgbClr val="FFFFFF"/>
                </a:solidFill>
                <a:latin typeface="Arial" charset="0"/>
                <a:cs typeface="Arial" charset="0"/>
              </a:rPr>
              <a:t>Arrapha</a:t>
            </a:r>
            <a:endParaRPr lang="en-US" altLang="zh-CN" b="1" dirty="0">
              <a:solidFill>
                <a:srgbClr val="FFFFFF"/>
              </a:solidFill>
              <a:latin typeface="Arial" charset="0"/>
              <a:cs typeface="Arial" charset="0"/>
            </a:endParaRPr>
          </a:p>
          <a:p>
            <a:pPr algn="l"/>
            <a:r>
              <a:rPr lang="en-US" altLang="zh-CN" b="1" dirty="0">
                <a:solidFill>
                  <a:srgbClr val="FFFFFF"/>
                </a:solidFill>
                <a:latin typeface="Arial" charset="0"/>
                <a:cs typeface="Arial" charset="0"/>
              </a:rPr>
              <a:t>760	Revolt in the city of </a:t>
            </a:r>
            <a:r>
              <a:rPr lang="en-US" altLang="zh-CN" b="1" dirty="0" err="1">
                <a:solidFill>
                  <a:srgbClr val="FFFFFF"/>
                </a:solidFill>
                <a:latin typeface="Arial" charset="0"/>
                <a:cs typeface="Arial" charset="0"/>
              </a:rPr>
              <a:t>Arrapha</a:t>
            </a:r>
            <a:endParaRPr lang="en-US" altLang="zh-CN" b="1" dirty="0">
              <a:solidFill>
                <a:srgbClr val="FFFFFF"/>
              </a:solidFill>
              <a:latin typeface="Arial" charset="0"/>
              <a:cs typeface="Arial" charset="0"/>
            </a:endParaRPr>
          </a:p>
          <a:p>
            <a:pPr algn="l"/>
            <a:r>
              <a:rPr lang="en-US" altLang="zh-CN" b="1" dirty="0">
                <a:solidFill>
                  <a:srgbClr val="FFFFFF"/>
                </a:solidFill>
                <a:latin typeface="Arial" charset="0"/>
                <a:cs typeface="Arial" charset="0"/>
              </a:rPr>
              <a:t>759	Another plague</a:t>
            </a:r>
          </a:p>
          <a:p>
            <a:pPr algn="l"/>
            <a:r>
              <a:rPr lang="en-US" altLang="zh-CN" b="1" dirty="0">
                <a:solidFill>
                  <a:srgbClr val="FFFFFF"/>
                </a:solidFill>
                <a:latin typeface="Arial" charset="0"/>
                <a:cs typeface="Arial" charset="0"/>
              </a:rPr>
              <a:t>758	</a:t>
            </a:r>
            <a:r>
              <a:rPr lang="mr-IN" altLang="zh-CN" b="1" dirty="0">
                <a:solidFill>
                  <a:srgbClr val="FFFFFF"/>
                </a:solidFill>
                <a:latin typeface="Arial" charset="0"/>
                <a:cs typeface="Arial" charset="0"/>
              </a:rPr>
              <a:t>"</a:t>
            </a:r>
            <a:r>
              <a:rPr lang="en-US" altLang="zh-CN" b="1" dirty="0">
                <a:solidFill>
                  <a:srgbClr val="FFFFFF"/>
                </a:solidFill>
                <a:latin typeface="Arial" charset="0"/>
                <a:cs typeface="Arial" charset="0"/>
              </a:rPr>
              <a:t>Peace in the land</a:t>
            </a:r>
            <a:r>
              <a:rPr lang="mr-IN" altLang="zh-CN" b="1" dirty="0">
                <a:solidFill>
                  <a:srgbClr val="FFFFFF"/>
                </a:solidFill>
                <a:latin typeface="Arial" charset="0"/>
                <a:cs typeface="Arial" charset="0"/>
              </a:rPr>
              <a:t>"</a:t>
            </a:r>
            <a:r>
              <a:rPr lang="en-US" altLang="zh-CN" b="1" dirty="0">
                <a:solidFill>
                  <a:srgbClr val="FFFFFF"/>
                </a:solidFill>
                <a:latin typeface="Arial" charset="0"/>
                <a:cs typeface="Arial" charset="0"/>
              </a:rPr>
              <a:t> (repentance under Jonah?)</a:t>
            </a:r>
            <a:endParaRPr lang="en-US" b="1" dirty="0">
              <a:solidFill>
                <a:srgbClr val="FFFFFF"/>
              </a:solidFill>
              <a:latin typeface="Arial" charset="0"/>
              <a:cs typeface="Arial" charset="0"/>
            </a:endParaRPr>
          </a:p>
        </p:txBody>
      </p:sp>
      <p:sp>
        <p:nvSpPr>
          <p:cNvPr id="768003" name="Text Box 6"/>
          <p:cNvSpPr txBox="1">
            <a:spLocks noChangeArrowheads="1"/>
          </p:cNvSpPr>
          <p:nvPr/>
        </p:nvSpPr>
        <p:spPr bwMode="auto">
          <a:xfrm>
            <a:off x="842645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b="1">
                <a:solidFill>
                  <a:srgbClr val="FFFFFF"/>
                </a:solidFill>
                <a:latin typeface="Arial" charset="0"/>
                <a:ea typeface="ヒラギノ角ゴ Pro W3" charset="0"/>
                <a:cs typeface="ＭＳ Ｐゴシック" charset="0"/>
              </a:rPr>
              <a:t>605</a:t>
            </a:r>
          </a:p>
        </p:txBody>
      </p:sp>
      <p:sp>
        <p:nvSpPr>
          <p:cNvPr id="18439" name="AutoShape 7"/>
          <p:cNvSpPr>
            <a:spLocks noChangeArrowheads="1"/>
          </p:cNvSpPr>
          <p:nvPr/>
        </p:nvSpPr>
        <p:spPr bwMode="auto">
          <a:xfrm>
            <a:off x="533400" y="5562600"/>
            <a:ext cx="609600" cy="533400"/>
          </a:xfrm>
          <a:prstGeom prst="smileyFace">
            <a:avLst>
              <a:gd name="adj" fmla="val 4653"/>
            </a:avLst>
          </a:prstGeom>
          <a:solidFill>
            <a:srgbClr val="00FFFF"/>
          </a:solidFill>
          <a:ln w="9525">
            <a:solidFill>
              <a:schemeClr val="tx1"/>
            </a:solidFill>
            <a:round/>
            <a:headEnd/>
            <a:tailEnd/>
          </a:ln>
        </p:spPr>
        <p:txBody>
          <a:bodyPr wrap="none" anchor="ctr"/>
          <a:lstStyle/>
          <a:p>
            <a:endParaRPr lang="en-US">
              <a:solidFill>
                <a:srgbClr val="000000"/>
              </a:solidFill>
              <a:latin typeface="Arial" charset="0"/>
              <a:ea typeface="ヒラギノ角ゴ Pro W3"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18437">
                                            <p:bg/>
                                          </p:spTgt>
                                        </p:tgtEl>
                                        <p:attrNameLst>
                                          <p:attrName>style.visibility</p:attrName>
                                        </p:attrNameLst>
                                      </p:cBhvr>
                                      <p:to>
                                        <p:strVal val="visible"/>
                                      </p:to>
                                    </p:set>
                                    <p:animEffect transition="in" filter="fade">
                                      <p:cBhvr>
                                        <p:cTn id="7" dur="400" decel="100000"/>
                                        <p:tgtEl>
                                          <p:spTgt spid="18437">
                                            <p:bg/>
                                          </p:spTgt>
                                        </p:tgtEl>
                                      </p:cBhvr>
                                    </p:animEffect>
                                    <p:anim calcmode="lin" valueType="num">
                                      <p:cBhvr>
                                        <p:cTn id="8" dur="400" decel="100000" fill="hold"/>
                                        <p:tgtEl>
                                          <p:spTgt spid="18437">
                                            <p:bg/>
                                          </p:spTgt>
                                        </p:tgtEl>
                                        <p:attrNameLst>
                                          <p:attrName>style.rotation</p:attrName>
                                        </p:attrNameLst>
                                      </p:cBhvr>
                                      <p:tavLst>
                                        <p:tav tm="0">
                                          <p:val>
                                            <p:fltVal val="-90"/>
                                          </p:val>
                                        </p:tav>
                                        <p:tav tm="100000">
                                          <p:val>
                                            <p:fltVal val="0"/>
                                          </p:val>
                                        </p:tav>
                                      </p:tavLst>
                                    </p:anim>
                                    <p:anim calcmode="lin" valueType="num">
                                      <p:cBhvr>
                                        <p:cTn id="9" dur="400" decel="100000" fill="hold"/>
                                        <p:tgtEl>
                                          <p:spTgt spid="18437">
                                            <p:bg/>
                                          </p:spTgt>
                                        </p:tgtEl>
                                        <p:attrNameLst>
                                          <p:attrName>ppt_x</p:attrName>
                                        </p:attrNameLst>
                                      </p:cBhvr>
                                      <p:tavLst>
                                        <p:tav tm="0">
                                          <p:val>
                                            <p:strVal val="#ppt_x+0.4"/>
                                          </p:val>
                                        </p:tav>
                                        <p:tav tm="100000">
                                          <p:val>
                                            <p:strVal val="#ppt_x-0.05"/>
                                          </p:val>
                                        </p:tav>
                                      </p:tavLst>
                                    </p:anim>
                                    <p:anim calcmode="lin" valueType="num">
                                      <p:cBhvr>
                                        <p:cTn id="10" dur="400" decel="100000" fill="hold"/>
                                        <p:tgtEl>
                                          <p:spTgt spid="18437">
                                            <p:bg/>
                                          </p:spTgt>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18437">
                                            <p:bg/>
                                          </p:spTgt>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18437">
                                            <p:bg/>
                                          </p:spTgt>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8437">
                                            <p:txEl>
                                              <p:pRg st="0" end="0"/>
                                            </p:txEl>
                                          </p:spTgt>
                                        </p:tgtEl>
                                        <p:attrNameLst>
                                          <p:attrName>style.visibility</p:attrName>
                                        </p:attrNameLst>
                                      </p:cBhvr>
                                      <p:to>
                                        <p:strVal val="visible"/>
                                      </p:to>
                                    </p:set>
                                    <p:animEffect transition="in" filter="fade">
                                      <p:cBhvr>
                                        <p:cTn id="17" dur="800" decel="100000"/>
                                        <p:tgtEl>
                                          <p:spTgt spid="18437">
                                            <p:txEl>
                                              <p:pRg st="0" end="0"/>
                                            </p:txEl>
                                          </p:spTgt>
                                        </p:tgtEl>
                                      </p:cBhvr>
                                    </p:animEffect>
                                    <p:anim calcmode="lin" valueType="num">
                                      <p:cBhvr>
                                        <p:cTn id="18" dur="800" decel="100000" fill="hold"/>
                                        <p:tgtEl>
                                          <p:spTgt spid="18437">
                                            <p:txEl>
                                              <p:pRg st="0" end="0"/>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18437">
                                            <p:txEl>
                                              <p:pRg st="0" end="0"/>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18437">
                                            <p:txEl>
                                              <p:pRg st="0" end="0"/>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8437">
                                            <p:txEl>
                                              <p:pRg st="0" end="0"/>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8437">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18437">
                                            <p:txEl>
                                              <p:pRg st="2" end="2"/>
                                            </p:txEl>
                                          </p:spTgt>
                                        </p:tgtEl>
                                        <p:attrNameLst>
                                          <p:attrName>style.visibility</p:attrName>
                                        </p:attrNameLst>
                                      </p:cBhvr>
                                      <p:to>
                                        <p:strVal val="visible"/>
                                      </p:to>
                                    </p:set>
                                    <p:animEffect transition="in" filter="fade">
                                      <p:cBhvr>
                                        <p:cTn id="27" dur="800" decel="100000"/>
                                        <p:tgtEl>
                                          <p:spTgt spid="18437">
                                            <p:txEl>
                                              <p:pRg st="2" end="2"/>
                                            </p:txEl>
                                          </p:spTgt>
                                        </p:tgtEl>
                                      </p:cBhvr>
                                    </p:animEffect>
                                    <p:anim calcmode="lin" valueType="num">
                                      <p:cBhvr>
                                        <p:cTn id="28" dur="800" decel="100000" fill="hold"/>
                                        <p:tgtEl>
                                          <p:spTgt spid="18437">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18437">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18437">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8437">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8437">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18437">
                                            <p:txEl>
                                              <p:pRg st="3" end="3"/>
                                            </p:txEl>
                                          </p:spTgt>
                                        </p:tgtEl>
                                        <p:attrNameLst>
                                          <p:attrName>style.visibility</p:attrName>
                                        </p:attrNameLst>
                                      </p:cBhvr>
                                      <p:to>
                                        <p:strVal val="visible"/>
                                      </p:to>
                                    </p:set>
                                    <p:animEffect transition="in" filter="fade">
                                      <p:cBhvr>
                                        <p:cTn id="37" dur="800" decel="100000"/>
                                        <p:tgtEl>
                                          <p:spTgt spid="18437">
                                            <p:txEl>
                                              <p:pRg st="3" end="3"/>
                                            </p:txEl>
                                          </p:spTgt>
                                        </p:tgtEl>
                                      </p:cBhvr>
                                    </p:animEffect>
                                    <p:anim calcmode="lin" valueType="num">
                                      <p:cBhvr>
                                        <p:cTn id="38" dur="800" decel="100000" fill="hold"/>
                                        <p:tgtEl>
                                          <p:spTgt spid="18437">
                                            <p:txEl>
                                              <p:pRg st="3" end="3"/>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18437">
                                            <p:txEl>
                                              <p:pRg st="3" end="3"/>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18437">
                                            <p:txEl>
                                              <p:pRg st="3" end="3"/>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8437">
                                            <p:txEl>
                                              <p:pRg st="3" end="3"/>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8437">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0" presetClass="entr" presetSubtype="0" fill="hold" grpId="0" nodeType="clickEffect">
                                  <p:stCondLst>
                                    <p:cond delay="0"/>
                                  </p:stCondLst>
                                  <p:childTnLst>
                                    <p:set>
                                      <p:cBhvr>
                                        <p:cTn id="46" dur="1" fill="hold">
                                          <p:stCondLst>
                                            <p:cond delay="0"/>
                                          </p:stCondLst>
                                        </p:cTn>
                                        <p:tgtEl>
                                          <p:spTgt spid="18437">
                                            <p:txEl>
                                              <p:pRg st="4" end="4"/>
                                            </p:txEl>
                                          </p:spTgt>
                                        </p:tgtEl>
                                        <p:attrNameLst>
                                          <p:attrName>style.visibility</p:attrName>
                                        </p:attrNameLst>
                                      </p:cBhvr>
                                      <p:to>
                                        <p:strVal val="visible"/>
                                      </p:to>
                                    </p:set>
                                    <p:animEffect transition="in" filter="fade">
                                      <p:cBhvr>
                                        <p:cTn id="47" dur="800" decel="100000"/>
                                        <p:tgtEl>
                                          <p:spTgt spid="18437">
                                            <p:txEl>
                                              <p:pRg st="4" end="4"/>
                                            </p:txEl>
                                          </p:spTgt>
                                        </p:tgtEl>
                                      </p:cBhvr>
                                    </p:animEffect>
                                    <p:anim calcmode="lin" valueType="num">
                                      <p:cBhvr>
                                        <p:cTn id="48" dur="800" decel="100000" fill="hold"/>
                                        <p:tgtEl>
                                          <p:spTgt spid="18437">
                                            <p:txEl>
                                              <p:pRg st="4" end="4"/>
                                            </p:txEl>
                                          </p:spTgt>
                                        </p:tgtEl>
                                        <p:attrNameLst>
                                          <p:attrName>style.rotation</p:attrName>
                                        </p:attrNameLst>
                                      </p:cBhvr>
                                      <p:tavLst>
                                        <p:tav tm="0">
                                          <p:val>
                                            <p:fltVal val="-90"/>
                                          </p:val>
                                        </p:tav>
                                        <p:tav tm="100000">
                                          <p:val>
                                            <p:fltVal val="0"/>
                                          </p:val>
                                        </p:tav>
                                      </p:tavLst>
                                    </p:anim>
                                    <p:anim calcmode="lin" valueType="num">
                                      <p:cBhvr>
                                        <p:cTn id="49" dur="800" decel="100000" fill="hold"/>
                                        <p:tgtEl>
                                          <p:spTgt spid="18437">
                                            <p:txEl>
                                              <p:pRg st="4" end="4"/>
                                            </p:tx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18437">
                                            <p:txEl>
                                              <p:pRg st="4" end="4"/>
                                            </p:tx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18437">
                                            <p:txEl>
                                              <p:pRg st="4" end="4"/>
                                            </p:tx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18437">
                                            <p:txEl>
                                              <p:pRg st="4" end="4"/>
                                            </p:txEl>
                                          </p:spTgt>
                                        </p:tgtEl>
                                        <p:attrNameLst>
                                          <p:attrName>ppt_y</p:attrName>
                                        </p:attrNameLst>
                                      </p:cBhvr>
                                      <p:tavLst>
                                        <p:tav tm="0">
                                          <p:val>
                                            <p:strVal val="#ppt_y+0.1"/>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30" presetClass="entr" presetSubtype="0" fill="hold" grpId="0" nodeType="clickEffect">
                                  <p:stCondLst>
                                    <p:cond delay="0"/>
                                  </p:stCondLst>
                                  <p:childTnLst>
                                    <p:set>
                                      <p:cBhvr>
                                        <p:cTn id="56" dur="1" fill="hold">
                                          <p:stCondLst>
                                            <p:cond delay="0"/>
                                          </p:stCondLst>
                                        </p:cTn>
                                        <p:tgtEl>
                                          <p:spTgt spid="18437">
                                            <p:txEl>
                                              <p:pRg st="5" end="5"/>
                                            </p:txEl>
                                          </p:spTgt>
                                        </p:tgtEl>
                                        <p:attrNameLst>
                                          <p:attrName>style.visibility</p:attrName>
                                        </p:attrNameLst>
                                      </p:cBhvr>
                                      <p:to>
                                        <p:strVal val="visible"/>
                                      </p:to>
                                    </p:set>
                                    <p:animEffect transition="in" filter="fade">
                                      <p:cBhvr>
                                        <p:cTn id="57" dur="800" decel="100000"/>
                                        <p:tgtEl>
                                          <p:spTgt spid="18437">
                                            <p:txEl>
                                              <p:pRg st="5" end="5"/>
                                            </p:txEl>
                                          </p:spTgt>
                                        </p:tgtEl>
                                      </p:cBhvr>
                                    </p:animEffect>
                                    <p:anim calcmode="lin" valueType="num">
                                      <p:cBhvr>
                                        <p:cTn id="58" dur="800" decel="100000" fill="hold"/>
                                        <p:tgtEl>
                                          <p:spTgt spid="18437">
                                            <p:txEl>
                                              <p:pRg st="5" end="5"/>
                                            </p:txEl>
                                          </p:spTgt>
                                        </p:tgtEl>
                                        <p:attrNameLst>
                                          <p:attrName>style.rotation</p:attrName>
                                        </p:attrNameLst>
                                      </p:cBhvr>
                                      <p:tavLst>
                                        <p:tav tm="0">
                                          <p:val>
                                            <p:fltVal val="-90"/>
                                          </p:val>
                                        </p:tav>
                                        <p:tav tm="100000">
                                          <p:val>
                                            <p:fltVal val="0"/>
                                          </p:val>
                                        </p:tav>
                                      </p:tavLst>
                                    </p:anim>
                                    <p:anim calcmode="lin" valueType="num">
                                      <p:cBhvr>
                                        <p:cTn id="59" dur="800" decel="100000" fill="hold"/>
                                        <p:tgtEl>
                                          <p:spTgt spid="18437">
                                            <p:txEl>
                                              <p:pRg st="5" end="5"/>
                                            </p:txEl>
                                          </p:spTgt>
                                        </p:tgtEl>
                                        <p:attrNameLst>
                                          <p:attrName>ppt_x</p:attrName>
                                        </p:attrNameLst>
                                      </p:cBhvr>
                                      <p:tavLst>
                                        <p:tav tm="0">
                                          <p:val>
                                            <p:strVal val="#ppt_x+0.4"/>
                                          </p:val>
                                        </p:tav>
                                        <p:tav tm="100000">
                                          <p:val>
                                            <p:strVal val="#ppt_x-0.05"/>
                                          </p:val>
                                        </p:tav>
                                      </p:tavLst>
                                    </p:anim>
                                    <p:anim calcmode="lin" valueType="num">
                                      <p:cBhvr>
                                        <p:cTn id="60" dur="800" decel="100000" fill="hold"/>
                                        <p:tgtEl>
                                          <p:spTgt spid="18437">
                                            <p:txEl>
                                              <p:pRg st="5" end="5"/>
                                            </p:txEl>
                                          </p:spTgt>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18437">
                                            <p:txEl>
                                              <p:pRg st="5" end="5"/>
                                            </p:txEl>
                                          </p:spTgt>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18437">
                                            <p:txEl>
                                              <p:pRg st="5" end="5"/>
                                            </p:txEl>
                                          </p:spTgt>
                                        </p:tgtEl>
                                        <p:attrNameLst>
                                          <p:attrName>ppt_y</p:attrName>
                                        </p:attrNameLst>
                                      </p:cBhvr>
                                      <p:tavLst>
                                        <p:tav tm="0">
                                          <p:val>
                                            <p:strVal val="#ppt_y+0.1"/>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30" presetClass="entr" presetSubtype="0" fill="hold" grpId="0" nodeType="clickEffect">
                                  <p:stCondLst>
                                    <p:cond delay="0"/>
                                  </p:stCondLst>
                                  <p:childTnLst>
                                    <p:set>
                                      <p:cBhvr>
                                        <p:cTn id="66" dur="1" fill="hold">
                                          <p:stCondLst>
                                            <p:cond delay="0"/>
                                          </p:stCondLst>
                                        </p:cTn>
                                        <p:tgtEl>
                                          <p:spTgt spid="18437">
                                            <p:txEl>
                                              <p:pRg st="6" end="6"/>
                                            </p:txEl>
                                          </p:spTgt>
                                        </p:tgtEl>
                                        <p:attrNameLst>
                                          <p:attrName>style.visibility</p:attrName>
                                        </p:attrNameLst>
                                      </p:cBhvr>
                                      <p:to>
                                        <p:strVal val="visible"/>
                                      </p:to>
                                    </p:set>
                                    <p:animEffect transition="in" filter="fade">
                                      <p:cBhvr>
                                        <p:cTn id="67" dur="800" decel="100000"/>
                                        <p:tgtEl>
                                          <p:spTgt spid="18437">
                                            <p:txEl>
                                              <p:pRg st="6" end="6"/>
                                            </p:txEl>
                                          </p:spTgt>
                                        </p:tgtEl>
                                      </p:cBhvr>
                                    </p:animEffect>
                                    <p:anim calcmode="lin" valueType="num">
                                      <p:cBhvr>
                                        <p:cTn id="68" dur="800" decel="100000" fill="hold"/>
                                        <p:tgtEl>
                                          <p:spTgt spid="18437">
                                            <p:txEl>
                                              <p:pRg st="6" end="6"/>
                                            </p:txEl>
                                          </p:spTgt>
                                        </p:tgtEl>
                                        <p:attrNameLst>
                                          <p:attrName>style.rotation</p:attrName>
                                        </p:attrNameLst>
                                      </p:cBhvr>
                                      <p:tavLst>
                                        <p:tav tm="0">
                                          <p:val>
                                            <p:fltVal val="-90"/>
                                          </p:val>
                                        </p:tav>
                                        <p:tav tm="100000">
                                          <p:val>
                                            <p:fltVal val="0"/>
                                          </p:val>
                                        </p:tav>
                                      </p:tavLst>
                                    </p:anim>
                                    <p:anim calcmode="lin" valueType="num">
                                      <p:cBhvr>
                                        <p:cTn id="69" dur="800" decel="100000" fill="hold"/>
                                        <p:tgtEl>
                                          <p:spTgt spid="18437">
                                            <p:txEl>
                                              <p:pRg st="6" end="6"/>
                                            </p:txEl>
                                          </p:spTgt>
                                        </p:tgtEl>
                                        <p:attrNameLst>
                                          <p:attrName>ppt_x</p:attrName>
                                        </p:attrNameLst>
                                      </p:cBhvr>
                                      <p:tavLst>
                                        <p:tav tm="0">
                                          <p:val>
                                            <p:strVal val="#ppt_x+0.4"/>
                                          </p:val>
                                        </p:tav>
                                        <p:tav tm="100000">
                                          <p:val>
                                            <p:strVal val="#ppt_x-0.05"/>
                                          </p:val>
                                        </p:tav>
                                      </p:tavLst>
                                    </p:anim>
                                    <p:anim calcmode="lin" valueType="num">
                                      <p:cBhvr>
                                        <p:cTn id="70" dur="800" decel="100000" fill="hold"/>
                                        <p:tgtEl>
                                          <p:spTgt spid="18437">
                                            <p:txEl>
                                              <p:pRg st="6" end="6"/>
                                            </p:txEl>
                                          </p:spTgt>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18437">
                                            <p:txEl>
                                              <p:pRg st="6" end="6"/>
                                            </p:txEl>
                                          </p:spTgt>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18437">
                                            <p:txEl>
                                              <p:pRg st="6" end="6"/>
                                            </p:txEl>
                                          </p:spTgt>
                                        </p:tgtEl>
                                        <p:attrNameLst>
                                          <p:attrName>ppt_y</p:attrName>
                                        </p:attrNameLst>
                                      </p:cBhvr>
                                      <p:tavLst>
                                        <p:tav tm="0">
                                          <p:val>
                                            <p:strVal val="#ppt_y+0.1"/>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30" presetClass="entr" presetSubtype="0" fill="hold" grpId="0" nodeType="clickEffect">
                                  <p:stCondLst>
                                    <p:cond delay="0"/>
                                  </p:stCondLst>
                                  <p:childTnLst>
                                    <p:set>
                                      <p:cBhvr>
                                        <p:cTn id="76" dur="1" fill="hold">
                                          <p:stCondLst>
                                            <p:cond delay="0"/>
                                          </p:stCondLst>
                                        </p:cTn>
                                        <p:tgtEl>
                                          <p:spTgt spid="18437">
                                            <p:txEl>
                                              <p:pRg st="7" end="7"/>
                                            </p:txEl>
                                          </p:spTgt>
                                        </p:tgtEl>
                                        <p:attrNameLst>
                                          <p:attrName>style.visibility</p:attrName>
                                        </p:attrNameLst>
                                      </p:cBhvr>
                                      <p:to>
                                        <p:strVal val="visible"/>
                                      </p:to>
                                    </p:set>
                                    <p:animEffect transition="in" filter="fade">
                                      <p:cBhvr>
                                        <p:cTn id="77" dur="800" decel="100000"/>
                                        <p:tgtEl>
                                          <p:spTgt spid="18437">
                                            <p:txEl>
                                              <p:pRg st="7" end="7"/>
                                            </p:txEl>
                                          </p:spTgt>
                                        </p:tgtEl>
                                      </p:cBhvr>
                                    </p:animEffect>
                                    <p:anim calcmode="lin" valueType="num">
                                      <p:cBhvr>
                                        <p:cTn id="78" dur="800" decel="100000" fill="hold"/>
                                        <p:tgtEl>
                                          <p:spTgt spid="18437">
                                            <p:txEl>
                                              <p:pRg st="7" end="7"/>
                                            </p:txEl>
                                          </p:spTgt>
                                        </p:tgtEl>
                                        <p:attrNameLst>
                                          <p:attrName>style.rotation</p:attrName>
                                        </p:attrNameLst>
                                      </p:cBhvr>
                                      <p:tavLst>
                                        <p:tav tm="0">
                                          <p:val>
                                            <p:fltVal val="-90"/>
                                          </p:val>
                                        </p:tav>
                                        <p:tav tm="100000">
                                          <p:val>
                                            <p:fltVal val="0"/>
                                          </p:val>
                                        </p:tav>
                                      </p:tavLst>
                                    </p:anim>
                                    <p:anim calcmode="lin" valueType="num">
                                      <p:cBhvr>
                                        <p:cTn id="79" dur="800" decel="100000" fill="hold"/>
                                        <p:tgtEl>
                                          <p:spTgt spid="18437">
                                            <p:txEl>
                                              <p:pRg st="7" end="7"/>
                                            </p:txEl>
                                          </p:spTgt>
                                        </p:tgtEl>
                                        <p:attrNameLst>
                                          <p:attrName>ppt_x</p:attrName>
                                        </p:attrNameLst>
                                      </p:cBhvr>
                                      <p:tavLst>
                                        <p:tav tm="0">
                                          <p:val>
                                            <p:strVal val="#ppt_x+0.4"/>
                                          </p:val>
                                        </p:tav>
                                        <p:tav tm="100000">
                                          <p:val>
                                            <p:strVal val="#ppt_x-0.05"/>
                                          </p:val>
                                        </p:tav>
                                      </p:tavLst>
                                    </p:anim>
                                    <p:anim calcmode="lin" valueType="num">
                                      <p:cBhvr>
                                        <p:cTn id="80" dur="800" decel="100000" fill="hold"/>
                                        <p:tgtEl>
                                          <p:spTgt spid="18437">
                                            <p:txEl>
                                              <p:pRg st="7" end="7"/>
                                            </p:txEl>
                                          </p:spTgt>
                                        </p:tgtEl>
                                        <p:attrNameLst>
                                          <p:attrName>ppt_y</p:attrName>
                                        </p:attrNameLst>
                                      </p:cBhvr>
                                      <p:tavLst>
                                        <p:tav tm="0">
                                          <p:val>
                                            <p:strVal val="#ppt_y-0.4"/>
                                          </p:val>
                                        </p:tav>
                                        <p:tav tm="100000">
                                          <p:val>
                                            <p:strVal val="#ppt_y+0.1"/>
                                          </p:val>
                                        </p:tav>
                                      </p:tavLst>
                                    </p:anim>
                                    <p:anim calcmode="lin" valueType="num">
                                      <p:cBhvr>
                                        <p:cTn id="81" dur="200" accel="100000" fill="hold">
                                          <p:stCondLst>
                                            <p:cond delay="800"/>
                                          </p:stCondLst>
                                        </p:cTn>
                                        <p:tgtEl>
                                          <p:spTgt spid="18437">
                                            <p:txEl>
                                              <p:pRg st="7" end="7"/>
                                            </p:txEl>
                                          </p:spTgt>
                                        </p:tgtEl>
                                        <p:attrNameLst>
                                          <p:attrName>ppt_x</p:attrName>
                                        </p:attrNameLst>
                                      </p:cBhvr>
                                      <p:tavLst>
                                        <p:tav tm="0">
                                          <p:val>
                                            <p:strVal val="#ppt_x-0.05"/>
                                          </p:val>
                                        </p:tav>
                                        <p:tav tm="100000">
                                          <p:val>
                                            <p:strVal val="#ppt_x"/>
                                          </p:val>
                                        </p:tav>
                                      </p:tavLst>
                                    </p:anim>
                                    <p:anim calcmode="lin" valueType="num">
                                      <p:cBhvr>
                                        <p:cTn id="82" dur="200" accel="100000" fill="hold">
                                          <p:stCondLst>
                                            <p:cond delay="800"/>
                                          </p:stCondLst>
                                        </p:cTn>
                                        <p:tgtEl>
                                          <p:spTgt spid="18437">
                                            <p:txEl>
                                              <p:pRg st="7" end="7"/>
                                            </p:txEl>
                                          </p:spTgt>
                                        </p:tgtEl>
                                        <p:attrNameLst>
                                          <p:attrName>ppt_y</p:attrName>
                                        </p:attrNameLst>
                                      </p:cBhvr>
                                      <p:tavLst>
                                        <p:tav tm="0">
                                          <p:val>
                                            <p:strVal val="#ppt_y+0.1"/>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30" presetClass="entr" presetSubtype="0" fill="hold" grpId="0" nodeType="clickEffect">
                                  <p:stCondLst>
                                    <p:cond delay="0"/>
                                  </p:stCondLst>
                                  <p:childTnLst>
                                    <p:set>
                                      <p:cBhvr>
                                        <p:cTn id="86" dur="1" fill="hold">
                                          <p:stCondLst>
                                            <p:cond delay="0"/>
                                          </p:stCondLst>
                                        </p:cTn>
                                        <p:tgtEl>
                                          <p:spTgt spid="18437">
                                            <p:txEl>
                                              <p:pRg st="8" end="8"/>
                                            </p:txEl>
                                          </p:spTgt>
                                        </p:tgtEl>
                                        <p:attrNameLst>
                                          <p:attrName>style.visibility</p:attrName>
                                        </p:attrNameLst>
                                      </p:cBhvr>
                                      <p:to>
                                        <p:strVal val="visible"/>
                                      </p:to>
                                    </p:set>
                                    <p:animEffect transition="in" filter="fade">
                                      <p:cBhvr>
                                        <p:cTn id="87" dur="800" decel="100000"/>
                                        <p:tgtEl>
                                          <p:spTgt spid="18437">
                                            <p:txEl>
                                              <p:pRg st="8" end="8"/>
                                            </p:txEl>
                                          </p:spTgt>
                                        </p:tgtEl>
                                      </p:cBhvr>
                                    </p:animEffect>
                                    <p:anim calcmode="lin" valueType="num">
                                      <p:cBhvr>
                                        <p:cTn id="88" dur="800" decel="100000" fill="hold"/>
                                        <p:tgtEl>
                                          <p:spTgt spid="18437">
                                            <p:txEl>
                                              <p:pRg st="8" end="8"/>
                                            </p:txEl>
                                          </p:spTgt>
                                        </p:tgtEl>
                                        <p:attrNameLst>
                                          <p:attrName>style.rotation</p:attrName>
                                        </p:attrNameLst>
                                      </p:cBhvr>
                                      <p:tavLst>
                                        <p:tav tm="0">
                                          <p:val>
                                            <p:fltVal val="-90"/>
                                          </p:val>
                                        </p:tav>
                                        <p:tav tm="100000">
                                          <p:val>
                                            <p:fltVal val="0"/>
                                          </p:val>
                                        </p:tav>
                                      </p:tavLst>
                                    </p:anim>
                                    <p:anim calcmode="lin" valueType="num">
                                      <p:cBhvr>
                                        <p:cTn id="89" dur="800" decel="100000" fill="hold"/>
                                        <p:tgtEl>
                                          <p:spTgt spid="18437">
                                            <p:txEl>
                                              <p:pRg st="8" end="8"/>
                                            </p:txEl>
                                          </p:spTgt>
                                        </p:tgtEl>
                                        <p:attrNameLst>
                                          <p:attrName>ppt_x</p:attrName>
                                        </p:attrNameLst>
                                      </p:cBhvr>
                                      <p:tavLst>
                                        <p:tav tm="0">
                                          <p:val>
                                            <p:strVal val="#ppt_x+0.4"/>
                                          </p:val>
                                        </p:tav>
                                        <p:tav tm="100000">
                                          <p:val>
                                            <p:strVal val="#ppt_x-0.05"/>
                                          </p:val>
                                        </p:tav>
                                      </p:tavLst>
                                    </p:anim>
                                    <p:anim calcmode="lin" valueType="num">
                                      <p:cBhvr>
                                        <p:cTn id="90" dur="800" decel="100000" fill="hold"/>
                                        <p:tgtEl>
                                          <p:spTgt spid="18437">
                                            <p:txEl>
                                              <p:pRg st="8" end="8"/>
                                            </p:txEl>
                                          </p:spTgt>
                                        </p:tgtEl>
                                        <p:attrNameLst>
                                          <p:attrName>ppt_y</p:attrName>
                                        </p:attrNameLst>
                                      </p:cBhvr>
                                      <p:tavLst>
                                        <p:tav tm="0">
                                          <p:val>
                                            <p:strVal val="#ppt_y-0.4"/>
                                          </p:val>
                                        </p:tav>
                                        <p:tav tm="100000">
                                          <p:val>
                                            <p:strVal val="#ppt_y+0.1"/>
                                          </p:val>
                                        </p:tav>
                                      </p:tavLst>
                                    </p:anim>
                                    <p:anim calcmode="lin" valueType="num">
                                      <p:cBhvr>
                                        <p:cTn id="91" dur="200" accel="100000" fill="hold">
                                          <p:stCondLst>
                                            <p:cond delay="800"/>
                                          </p:stCondLst>
                                        </p:cTn>
                                        <p:tgtEl>
                                          <p:spTgt spid="18437">
                                            <p:txEl>
                                              <p:pRg st="8" end="8"/>
                                            </p:txEl>
                                          </p:spTgt>
                                        </p:tgtEl>
                                        <p:attrNameLst>
                                          <p:attrName>ppt_x</p:attrName>
                                        </p:attrNameLst>
                                      </p:cBhvr>
                                      <p:tavLst>
                                        <p:tav tm="0">
                                          <p:val>
                                            <p:strVal val="#ppt_x-0.05"/>
                                          </p:val>
                                        </p:tav>
                                        <p:tav tm="100000">
                                          <p:val>
                                            <p:strVal val="#ppt_x"/>
                                          </p:val>
                                        </p:tav>
                                      </p:tavLst>
                                    </p:anim>
                                    <p:anim calcmode="lin" valueType="num">
                                      <p:cBhvr>
                                        <p:cTn id="92" dur="200" accel="100000" fill="hold">
                                          <p:stCondLst>
                                            <p:cond delay="800"/>
                                          </p:stCondLst>
                                        </p:cTn>
                                        <p:tgtEl>
                                          <p:spTgt spid="18437">
                                            <p:txEl>
                                              <p:pRg st="8" end="8"/>
                                            </p:txEl>
                                          </p:spTgt>
                                        </p:tgtEl>
                                        <p:attrNameLst>
                                          <p:attrName>ppt_y</p:attrName>
                                        </p:attrNameLst>
                                      </p:cBhvr>
                                      <p:tavLst>
                                        <p:tav tm="0">
                                          <p:val>
                                            <p:strVal val="#ppt_y+0.1"/>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30" presetClass="entr" presetSubtype="0" fill="hold" grpId="0" nodeType="clickEffect">
                                  <p:stCondLst>
                                    <p:cond delay="0"/>
                                  </p:stCondLst>
                                  <p:childTnLst>
                                    <p:set>
                                      <p:cBhvr>
                                        <p:cTn id="96" dur="1" fill="hold">
                                          <p:stCondLst>
                                            <p:cond delay="0"/>
                                          </p:stCondLst>
                                        </p:cTn>
                                        <p:tgtEl>
                                          <p:spTgt spid="18437">
                                            <p:txEl>
                                              <p:pRg st="9" end="9"/>
                                            </p:txEl>
                                          </p:spTgt>
                                        </p:tgtEl>
                                        <p:attrNameLst>
                                          <p:attrName>style.visibility</p:attrName>
                                        </p:attrNameLst>
                                      </p:cBhvr>
                                      <p:to>
                                        <p:strVal val="visible"/>
                                      </p:to>
                                    </p:set>
                                    <p:animEffect transition="in" filter="fade">
                                      <p:cBhvr>
                                        <p:cTn id="97" dur="800" decel="100000"/>
                                        <p:tgtEl>
                                          <p:spTgt spid="18437">
                                            <p:txEl>
                                              <p:pRg st="9" end="9"/>
                                            </p:txEl>
                                          </p:spTgt>
                                        </p:tgtEl>
                                      </p:cBhvr>
                                    </p:animEffect>
                                    <p:anim calcmode="lin" valueType="num">
                                      <p:cBhvr>
                                        <p:cTn id="98" dur="800" decel="100000" fill="hold"/>
                                        <p:tgtEl>
                                          <p:spTgt spid="18437">
                                            <p:txEl>
                                              <p:pRg st="9" end="9"/>
                                            </p:txEl>
                                          </p:spTgt>
                                        </p:tgtEl>
                                        <p:attrNameLst>
                                          <p:attrName>style.rotation</p:attrName>
                                        </p:attrNameLst>
                                      </p:cBhvr>
                                      <p:tavLst>
                                        <p:tav tm="0">
                                          <p:val>
                                            <p:fltVal val="-90"/>
                                          </p:val>
                                        </p:tav>
                                        <p:tav tm="100000">
                                          <p:val>
                                            <p:fltVal val="0"/>
                                          </p:val>
                                        </p:tav>
                                      </p:tavLst>
                                    </p:anim>
                                    <p:anim calcmode="lin" valueType="num">
                                      <p:cBhvr>
                                        <p:cTn id="99" dur="800" decel="100000" fill="hold"/>
                                        <p:tgtEl>
                                          <p:spTgt spid="18437">
                                            <p:txEl>
                                              <p:pRg st="9" end="9"/>
                                            </p:txEl>
                                          </p:spTgt>
                                        </p:tgtEl>
                                        <p:attrNameLst>
                                          <p:attrName>ppt_x</p:attrName>
                                        </p:attrNameLst>
                                      </p:cBhvr>
                                      <p:tavLst>
                                        <p:tav tm="0">
                                          <p:val>
                                            <p:strVal val="#ppt_x+0.4"/>
                                          </p:val>
                                        </p:tav>
                                        <p:tav tm="100000">
                                          <p:val>
                                            <p:strVal val="#ppt_x-0.05"/>
                                          </p:val>
                                        </p:tav>
                                      </p:tavLst>
                                    </p:anim>
                                    <p:anim calcmode="lin" valueType="num">
                                      <p:cBhvr>
                                        <p:cTn id="100" dur="800" decel="100000" fill="hold"/>
                                        <p:tgtEl>
                                          <p:spTgt spid="18437">
                                            <p:txEl>
                                              <p:pRg st="9" end="9"/>
                                            </p:txEl>
                                          </p:spTgt>
                                        </p:tgtEl>
                                        <p:attrNameLst>
                                          <p:attrName>ppt_y</p:attrName>
                                        </p:attrNameLst>
                                      </p:cBhvr>
                                      <p:tavLst>
                                        <p:tav tm="0">
                                          <p:val>
                                            <p:strVal val="#ppt_y-0.4"/>
                                          </p:val>
                                        </p:tav>
                                        <p:tav tm="100000">
                                          <p:val>
                                            <p:strVal val="#ppt_y+0.1"/>
                                          </p:val>
                                        </p:tav>
                                      </p:tavLst>
                                    </p:anim>
                                    <p:anim calcmode="lin" valueType="num">
                                      <p:cBhvr>
                                        <p:cTn id="101" dur="200" accel="100000" fill="hold">
                                          <p:stCondLst>
                                            <p:cond delay="800"/>
                                          </p:stCondLst>
                                        </p:cTn>
                                        <p:tgtEl>
                                          <p:spTgt spid="18437">
                                            <p:txEl>
                                              <p:pRg st="9" end="9"/>
                                            </p:txEl>
                                          </p:spTgt>
                                        </p:tgtEl>
                                        <p:attrNameLst>
                                          <p:attrName>ppt_x</p:attrName>
                                        </p:attrNameLst>
                                      </p:cBhvr>
                                      <p:tavLst>
                                        <p:tav tm="0">
                                          <p:val>
                                            <p:strVal val="#ppt_x-0.05"/>
                                          </p:val>
                                        </p:tav>
                                        <p:tav tm="100000">
                                          <p:val>
                                            <p:strVal val="#ppt_x"/>
                                          </p:val>
                                        </p:tav>
                                      </p:tavLst>
                                    </p:anim>
                                    <p:anim calcmode="lin" valueType="num">
                                      <p:cBhvr>
                                        <p:cTn id="102" dur="200" accel="100000" fill="hold">
                                          <p:stCondLst>
                                            <p:cond delay="800"/>
                                          </p:stCondLst>
                                        </p:cTn>
                                        <p:tgtEl>
                                          <p:spTgt spid="18437">
                                            <p:txEl>
                                              <p:pRg st="9" end="9"/>
                                            </p:txEl>
                                          </p:spTgt>
                                        </p:tgtEl>
                                        <p:attrNameLst>
                                          <p:attrName>ppt_y</p:attrName>
                                        </p:attrNameLst>
                                      </p:cBhvr>
                                      <p:tavLst>
                                        <p:tav tm="0">
                                          <p:val>
                                            <p:strVal val="#ppt_y+0.1"/>
                                          </p:val>
                                        </p:tav>
                                        <p:tav tm="100000">
                                          <p:val>
                                            <p:strVal val="#ppt_y"/>
                                          </p:val>
                                        </p:tav>
                                      </p:tavLst>
                                    </p:anim>
                                  </p:childTnLst>
                                </p:cTn>
                              </p:par>
                            </p:childTnLst>
                          </p:cTn>
                        </p:par>
                      </p:childTnLst>
                    </p:cTn>
                  </p:par>
                  <p:par>
                    <p:cTn id="103" fill="hold" nodeType="clickPar">
                      <p:stCondLst>
                        <p:cond delay="indefinite"/>
                      </p:stCondLst>
                      <p:childTnLst>
                        <p:par>
                          <p:cTn id="104" fill="hold" nodeType="withGroup">
                            <p:stCondLst>
                              <p:cond delay="0"/>
                            </p:stCondLst>
                            <p:childTnLst>
                              <p:par>
                                <p:cTn id="105" presetID="30" presetClass="entr" presetSubtype="0" fill="hold" grpId="0" nodeType="clickEffect">
                                  <p:stCondLst>
                                    <p:cond delay="0"/>
                                  </p:stCondLst>
                                  <p:childTnLst>
                                    <p:set>
                                      <p:cBhvr>
                                        <p:cTn id="106" dur="1" fill="hold">
                                          <p:stCondLst>
                                            <p:cond delay="0"/>
                                          </p:stCondLst>
                                        </p:cTn>
                                        <p:tgtEl>
                                          <p:spTgt spid="18437">
                                            <p:txEl>
                                              <p:pRg st="10" end="10"/>
                                            </p:txEl>
                                          </p:spTgt>
                                        </p:tgtEl>
                                        <p:attrNameLst>
                                          <p:attrName>style.visibility</p:attrName>
                                        </p:attrNameLst>
                                      </p:cBhvr>
                                      <p:to>
                                        <p:strVal val="visible"/>
                                      </p:to>
                                    </p:set>
                                    <p:animEffect transition="in" filter="fade">
                                      <p:cBhvr>
                                        <p:cTn id="107" dur="800" decel="100000"/>
                                        <p:tgtEl>
                                          <p:spTgt spid="18437">
                                            <p:txEl>
                                              <p:pRg st="10" end="10"/>
                                            </p:txEl>
                                          </p:spTgt>
                                        </p:tgtEl>
                                      </p:cBhvr>
                                    </p:animEffect>
                                    <p:anim calcmode="lin" valueType="num">
                                      <p:cBhvr>
                                        <p:cTn id="108" dur="800" decel="100000" fill="hold"/>
                                        <p:tgtEl>
                                          <p:spTgt spid="18437">
                                            <p:txEl>
                                              <p:pRg st="10" end="10"/>
                                            </p:txEl>
                                          </p:spTgt>
                                        </p:tgtEl>
                                        <p:attrNameLst>
                                          <p:attrName>style.rotation</p:attrName>
                                        </p:attrNameLst>
                                      </p:cBhvr>
                                      <p:tavLst>
                                        <p:tav tm="0">
                                          <p:val>
                                            <p:fltVal val="-90"/>
                                          </p:val>
                                        </p:tav>
                                        <p:tav tm="100000">
                                          <p:val>
                                            <p:fltVal val="0"/>
                                          </p:val>
                                        </p:tav>
                                      </p:tavLst>
                                    </p:anim>
                                    <p:anim calcmode="lin" valueType="num">
                                      <p:cBhvr>
                                        <p:cTn id="109" dur="800" decel="100000" fill="hold"/>
                                        <p:tgtEl>
                                          <p:spTgt spid="18437">
                                            <p:txEl>
                                              <p:pRg st="10" end="10"/>
                                            </p:txEl>
                                          </p:spTgt>
                                        </p:tgtEl>
                                        <p:attrNameLst>
                                          <p:attrName>ppt_x</p:attrName>
                                        </p:attrNameLst>
                                      </p:cBhvr>
                                      <p:tavLst>
                                        <p:tav tm="0">
                                          <p:val>
                                            <p:strVal val="#ppt_x+0.4"/>
                                          </p:val>
                                        </p:tav>
                                        <p:tav tm="100000">
                                          <p:val>
                                            <p:strVal val="#ppt_x-0.05"/>
                                          </p:val>
                                        </p:tav>
                                      </p:tavLst>
                                    </p:anim>
                                    <p:anim calcmode="lin" valueType="num">
                                      <p:cBhvr>
                                        <p:cTn id="110" dur="800" decel="100000" fill="hold"/>
                                        <p:tgtEl>
                                          <p:spTgt spid="18437">
                                            <p:txEl>
                                              <p:pRg st="10" end="10"/>
                                            </p:txEl>
                                          </p:spTgt>
                                        </p:tgtEl>
                                        <p:attrNameLst>
                                          <p:attrName>ppt_y</p:attrName>
                                        </p:attrNameLst>
                                      </p:cBhvr>
                                      <p:tavLst>
                                        <p:tav tm="0">
                                          <p:val>
                                            <p:strVal val="#ppt_y-0.4"/>
                                          </p:val>
                                        </p:tav>
                                        <p:tav tm="100000">
                                          <p:val>
                                            <p:strVal val="#ppt_y+0.1"/>
                                          </p:val>
                                        </p:tav>
                                      </p:tavLst>
                                    </p:anim>
                                    <p:anim calcmode="lin" valueType="num">
                                      <p:cBhvr>
                                        <p:cTn id="111" dur="200" accel="100000" fill="hold">
                                          <p:stCondLst>
                                            <p:cond delay="800"/>
                                          </p:stCondLst>
                                        </p:cTn>
                                        <p:tgtEl>
                                          <p:spTgt spid="18437">
                                            <p:txEl>
                                              <p:pRg st="10" end="10"/>
                                            </p:txEl>
                                          </p:spTgt>
                                        </p:tgtEl>
                                        <p:attrNameLst>
                                          <p:attrName>ppt_x</p:attrName>
                                        </p:attrNameLst>
                                      </p:cBhvr>
                                      <p:tavLst>
                                        <p:tav tm="0">
                                          <p:val>
                                            <p:strVal val="#ppt_x-0.05"/>
                                          </p:val>
                                        </p:tav>
                                        <p:tav tm="100000">
                                          <p:val>
                                            <p:strVal val="#ppt_x"/>
                                          </p:val>
                                        </p:tav>
                                      </p:tavLst>
                                    </p:anim>
                                    <p:anim calcmode="lin" valueType="num">
                                      <p:cBhvr>
                                        <p:cTn id="112" dur="200" accel="100000" fill="hold">
                                          <p:stCondLst>
                                            <p:cond delay="800"/>
                                          </p:stCondLst>
                                        </p:cTn>
                                        <p:tgtEl>
                                          <p:spTgt spid="18437">
                                            <p:txEl>
                                              <p:pRg st="10" end="10"/>
                                            </p:txEl>
                                          </p:spTgt>
                                        </p:tgtEl>
                                        <p:attrNameLst>
                                          <p:attrName>ppt_y</p:attrName>
                                        </p:attrNameLst>
                                      </p:cBhvr>
                                      <p:tavLst>
                                        <p:tav tm="0">
                                          <p:val>
                                            <p:strVal val="#ppt_y+0.1"/>
                                          </p:val>
                                        </p:tav>
                                        <p:tav tm="100000">
                                          <p:val>
                                            <p:strVal val="#ppt_y"/>
                                          </p:val>
                                        </p:tav>
                                      </p:tavLst>
                                    </p:anim>
                                  </p:childTnLst>
                                </p:cTn>
                              </p:par>
                            </p:childTnLst>
                          </p:cTn>
                        </p:par>
                        <p:par>
                          <p:cTn id="113" fill="hold" nodeType="afterGroup">
                            <p:stCondLst>
                              <p:cond delay="1000"/>
                            </p:stCondLst>
                            <p:childTnLst>
                              <p:par>
                                <p:cTn id="114" presetID="19" presetClass="entr" presetSubtype="10" fill="hold" grpId="0" nodeType="afterEffect">
                                  <p:stCondLst>
                                    <p:cond delay="0"/>
                                  </p:stCondLst>
                                  <p:childTnLst>
                                    <p:set>
                                      <p:cBhvr>
                                        <p:cTn id="115" dur="1" fill="hold">
                                          <p:stCondLst>
                                            <p:cond delay="0"/>
                                          </p:stCondLst>
                                        </p:cTn>
                                        <p:tgtEl>
                                          <p:spTgt spid="18439"/>
                                        </p:tgtEl>
                                        <p:attrNameLst>
                                          <p:attrName>style.visibility</p:attrName>
                                        </p:attrNameLst>
                                      </p:cBhvr>
                                      <p:to>
                                        <p:strVal val="visible"/>
                                      </p:to>
                                    </p:set>
                                    <p:anim calcmode="lin" valueType="num">
                                      <p:cBhvr>
                                        <p:cTn id="116" dur="5000" fill="hold"/>
                                        <p:tgtEl>
                                          <p:spTgt spid="18439"/>
                                        </p:tgtEl>
                                        <p:attrNameLst>
                                          <p:attrName>ppt_w</p:attrName>
                                        </p:attrNameLst>
                                      </p:cBhvr>
                                      <p:tavLst>
                                        <p:tav tm="0" fmla="#ppt_w*sin(2.5*pi*$)">
                                          <p:val>
                                            <p:fltVal val="0"/>
                                          </p:val>
                                        </p:tav>
                                        <p:tav tm="100000">
                                          <p:val>
                                            <p:fltVal val="1"/>
                                          </p:val>
                                        </p:tav>
                                      </p:tavLst>
                                    </p:anim>
                                    <p:anim calcmode="lin" valueType="num">
                                      <p:cBhvr>
                                        <p:cTn id="117" dur="5000" fill="hold"/>
                                        <p:tgtEl>
                                          <p:spTgt spid="1843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build="p" animBg="1"/>
      <p:bldP spid="1843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3" name="Rectangle 2"/>
          <p:cNvSpPr>
            <a:spLocks noGrp="1" noChangeArrowheads="1"/>
          </p:cNvSpPr>
          <p:nvPr>
            <p:ph type="ctrTitle" idx="4294967295"/>
          </p:nvPr>
        </p:nvSpPr>
        <p:spPr>
          <a:xfrm>
            <a:off x="2971800" y="304800"/>
            <a:ext cx="5791200" cy="4724400"/>
          </a:xfrm>
        </p:spPr>
        <p:txBody>
          <a:bodyPr/>
          <a:lstStyle/>
          <a:p>
            <a:pPr algn="r" eaLnBrk="1" hangingPunct="1"/>
            <a:r>
              <a:rPr lang="en-US" sz="6000">
                <a:latin typeface="Sand" charset="0"/>
                <a:ea typeface="ＭＳ Ｐゴシック" charset="0"/>
                <a:cs typeface="ＭＳ Ｐゴシック" charset="0"/>
              </a:rPr>
              <a:t>P</a:t>
            </a:r>
            <a:r>
              <a:rPr lang="en-US" sz="6000">
                <a:latin typeface="Lucida Grande" charset="0"/>
                <a:ea typeface="ＭＳ Ｐゴシック" charset="0"/>
                <a:cs typeface="ＭＳ Ｐゴシック" charset="0"/>
              </a:rPr>
              <a:t>eople</a:t>
            </a:r>
            <a:r>
              <a:rPr lang="en-US" sz="6000">
                <a:latin typeface="Sand" charset="0"/>
                <a:ea typeface="ＭＳ Ｐゴシック" charset="0"/>
                <a:cs typeface="ＭＳ Ｐゴシック" charset="0"/>
              </a:rPr>
              <a:t> </a:t>
            </a:r>
            <a:r>
              <a:rPr lang="en-US" sz="6000">
                <a:latin typeface="Lucida Grande" charset="0"/>
                <a:ea typeface="ＭＳ Ｐゴシック" charset="0"/>
                <a:cs typeface="ＭＳ Ｐゴシック" charset="0"/>
              </a:rPr>
              <a:t>are</a:t>
            </a:r>
            <a:r>
              <a:rPr lang="en-US" sz="6000">
                <a:latin typeface="Sand" charset="0"/>
                <a:ea typeface="ＭＳ Ｐゴシック" charset="0"/>
                <a:cs typeface="ＭＳ Ｐゴシック" charset="0"/>
              </a:rPr>
              <a:t> </a:t>
            </a:r>
            <a:r>
              <a:rPr lang="en-US" sz="6000">
                <a:latin typeface="Lucida Grande" charset="0"/>
                <a:ea typeface="ＭＳ Ｐゴシック" charset="0"/>
                <a:cs typeface="ＭＳ Ｐゴシック" charset="0"/>
              </a:rPr>
              <a:t>more</a:t>
            </a:r>
            <a:r>
              <a:rPr lang="en-US" sz="6000">
                <a:latin typeface="Sand" charset="0"/>
                <a:ea typeface="ＭＳ Ｐゴシック" charset="0"/>
                <a:cs typeface="ＭＳ Ｐゴシック" charset="0"/>
              </a:rPr>
              <a:t> </a:t>
            </a:r>
            <a:r>
              <a:rPr lang="en-US" sz="6000">
                <a:solidFill>
                  <a:srgbClr val="000000"/>
                </a:solidFill>
                <a:latin typeface="Lucida Grande" charset="0"/>
                <a:ea typeface="ＭＳ Ｐゴシック" charset="0"/>
                <a:cs typeface="ＭＳ Ｐゴシック" charset="0"/>
              </a:rPr>
              <a:t>responsive</a:t>
            </a:r>
            <a:r>
              <a:rPr lang="en-US" sz="6000">
                <a:solidFill>
                  <a:srgbClr val="000000"/>
                </a:solidFill>
                <a:latin typeface="Sand" charset="0"/>
                <a:ea typeface="ＭＳ Ｐゴシック" charset="0"/>
                <a:cs typeface="ＭＳ Ｐゴシック" charset="0"/>
              </a:rPr>
              <a:t> </a:t>
            </a:r>
            <a:r>
              <a:rPr lang="en-US" sz="6000">
                <a:latin typeface="Lucida Grande" charset="0"/>
                <a:ea typeface="ＭＳ Ｐゴシック" charset="0"/>
                <a:cs typeface="ＭＳ Ｐゴシック" charset="0"/>
              </a:rPr>
              <a:t>than</a:t>
            </a:r>
            <a:r>
              <a:rPr lang="en-US" sz="6000">
                <a:latin typeface="Sand" charset="0"/>
                <a:ea typeface="ＭＳ Ｐゴシック" charset="0"/>
                <a:cs typeface="ＭＳ Ｐゴシック" charset="0"/>
              </a:rPr>
              <a:t> </a:t>
            </a:r>
            <a:r>
              <a:rPr lang="en-US" sz="6000">
                <a:latin typeface="Lucida Grande" charset="0"/>
                <a:ea typeface="ＭＳ Ｐゴシック" charset="0"/>
                <a:cs typeface="ＭＳ Ｐゴシック" charset="0"/>
              </a:rPr>
              <a:t>you</a:t>
            </a:r>
            <a:r>
              <a:rPr lang="en-US" sz="6000">
                <a:latin typeface="Sand" charset="0"/>
                <a:ea typeface="ＭＳ Ｐゴシック" charset="0"/>
                <a:cs typeface="ＭＳ Ｐゴシック" charset="0"/>
              </a:rPr>
              <a:t> </a:t>
            </a:r>
            <a:r>
              <a:rPr lang="en-US" sz="6000">
                <a:latin typeface="Lucida Grande" charset="0"/>
                <a:ea typeface="ＭＳ Ｐゴシック" charset="0"/>
                <a:cs typeface="ＭＳ Ｐゴシック" charset="0"/>
              </a:rPr>
              <a:t>think</a:t>
            </a:r>
            <a:r>
              <a:rPr lang="en-US" sz="6000">
                <a:latin typeface="Sand" charset="0"/>
                <a:ea typeface="ＭＳ Ｐゴシック" charset="0"/>
                <a:cs typeface="ＭＳ Ｐゴシック" charset="0"/>
              </a:rPr>
              <a:t>!</a:t>
            </a:r>
            <a:endParaRPr lang="en-US">
              <a:latin typeface="Sand" charset="0"/>
              <a:ea typeface="ＭＳ Ｐゴシック" charset="0"/>
              <a:cs typeface="ＭＳ Ｐゴシック" charset="0"/>
            </a:endParaRPr>
          </a:p>
        </p:txBody>
      </p:sp>
      <p:sp>
        <p:nvSpPr>
          <p:cNvPr id="465923" name="Rectangle 3"/>
          <p:cNvSpPr>
            <a:spLocks noGrp="1" noChangeArrowheads="1"/>
          </p:cNvSpPr>
          <p:nvPr>
            <p:ph type="subTitle" idx="4294967295"/>
          </p:nvPr>
        </p:nvSpPr>
        <p:spPr>
          <a:xfrm>
            <a:off x="5410200" y="5181600"/>
            <a:ext cx="3276600" cy="1447800"/>
          </a:xfrm>
        </p:spPr>
        <p:txBody>
          <a:bodyPr lIns="92075" tIns="46038" rIns="92075" bIns="46038" anchor="ctr"/>
          <a:lstStyle/>
          <a:p>
            <a:pPr marL="0" indent="0" algn="r" eaLnBrk="1" hangingPunct="1">
              <a:buFont typeface="Wingdings" pitchFamily="-128" charset="0"/>
              <a:buNone/>
              <a:defRPr/>
            </a:pPr>
            <a:r>
              <a:rPr lang="en-US" sz="3400" b="1">
                <a:ea typeface="ＭＳ Ｐゴシック" pitchFamily="-112" charset="-128"/>
                <a:cs typeface="ＭＳ Ｐゴシック" pitchFamily="-112" charset="-128"/>
              </a:rPr>
              <a:t>The Main Idea of Jonah 3</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a:spLocks noChangeArrowheads="1"/>
          </p:cNvSpPr>
          <p:nvPr/>
        </p:nvSpPr>
        <p:spPr bwMode="auto">
          <a:xfrm>
            <a:off x="6324600" y="3429000"/>
            <a:ext cx="2819400" cy="1752600"/>
          </a:xfrm>
          <a:prstGeom prst="ellipse">
            <a:avLst/>
          </a:prstGeom>
          <a:solidFill>
            <a:schemeClr val="accent1"/>
          </a:solidFill>
          <a:ln w="9525">
            <a:solidFill>
              <a:schemeClr val="tx1"/>
            </a:solidFill>
            <a:round/>
            <a:headEnd/>
            <a:tailEnd/>
          </a:ln>
        </p:spPr>
        <p:txBody>
          <a:bodyPr wrap="none" anchor="ctr"/>
          <a:lstStyle/>
          <a:p>
            <a:endParaRPr lang="en-US">
              <a:solidFill>
                <a:srgbClr val="000000"/>
              </a:solidFill>
            </a:endParaRPr>
          </a:p>
        </p:txBody>
      </p:sp>
      <p:sp>
        <p:nvSpPr>
          <p:cNvPr id="8" name="Oval 7"/>
          <p:cNvSpPr>
            <a:spLocks noChangeArrowheads="1"/>
          </p:cNvSpPr>
          <p:nvPr/>
        </p:nvSpPr>
        <p:spPr bwMode="auto">
          <a:xfrm>
            <a:off x="4191000" y="3429000"/>
            <a:ext cx="2819400" cy="1752600"/>
          </a:xfrm>
          <a:prstGeom prst="ellipse">
            <a:avLst/>
          </a:prstGeom>
          <a:solidFill>
            <a:schemeClr val="accent1"/>
          </a:solidFill>
          <a:ln w="9525">
            <a:solidFill>
              <a:schemeClr val="tx1"/>
            </a:solidFill>
            <a:round/>
            <a:headEnd/>
            <a:tailEnd/>
          </a:ln>
        </p:spPr>
        <p:txBody>
          <a:bodyPr wrap="none" anchor="ctr"/>
          <a:lstStyle/>
          <a:p>
            <a:endParaRPr lang="en-US">
              <a:solidFill>
                <a:srgbClr val="000000"/>
              </a:solidFill>
            </a:endParaRPr>
          </a:p>
        </p:txBody>
      </p:sp>
      <p:sp>
        <p:nvSpPr>
          <p:cNvPr id="7" name="Oval 6"/>
          <p:cNvSpPr>
            <a:spLocks noChangeArrowheads="1"/>
          </p:cNvSpPr>
          <p:nvPr/>
        </p:nvSpPr>
        <p:spPr bwMode="auto">
          <a:xfrm>
            <a:off x="2057400" y="3505200"/>
            <a:ext cx="2514600" cy="1752600"/>
          </a:xfrm>
          <a:prstGeom prst="ellipse">
            <a:avLst/>
          </a:prstGeom>
          <a:solidFill>
            <a:schemeClr val="accent1"/>
          </a:solidFill>
          <a:ln w="9525">
            <a:solidFill>
              <a:schemeClr val="tx1"/>
            </a:solidFill>
            <a:round/>
            <a:headEnd/>
            <a:tailEnd/>
          </a:ln>
        </p:spPr>
        <p:txBody>
          <a:bodyPr wrap="none" anchor="ctr"/>
          <a:lstStyle/>
          <a:p>
            <a:endParaRPr lang="en-US">
              <a:solidFill>
                <a:srgbClr val="000000"/>
              </a:solidFill>
            </a:endParaRPr>
          </a:p>
        </p:txBody>
      </p:sp>
      <p:sp>
        <p:nvSpPr>
          <p:cNvPr id="6" name="Oval 5"/>
          <p:cNvSpPr>
            <a:spLocks noChangeArrowheads="1"/>
          </p:cNvSpPr>
          <p:nvPr/>
        </p:nvSpPr>
        <p:spPr bwMode="auto">
          <a:xfrm>
            <a:off x="0" y="3505200"/>
            <a:ext cx="2819400" cy="1752600"/>
          </a:xfrm>
          <a:prstGeom prst="ellipse">
            <a:avLst/>
          </a:prstGeom>
          <a:solidFill>
            <a:schemeClr val="accent1"/>
          </a:solidFill>
          <a:ln w="9525">
            <a:solidFill>
              <a:schemeClr val="tx1"/>
            </a:solidFill>
            <a:round/>
            <a:headEnd/>
            <a:tailEnd/>
          </a:ln>
        </p:spPr>
        <p:txBody>
          <a:bodyPr wrap="none" anchor="ctr"/>
          <a:lstStyle/>
          <a:p>
            <a:endParaRPr lang="en-US">
              <a:solidFill>
                <a:srgbClr val="000000"/>
              </a:solidFill>
            </a:endParaRPr>
          </a:p>
        </p:txBody>
      </p:sp>
      <p:sp>
        <p:nvSpPr>
          <p:cNvPr id="809989" name="Rectangle 2"/>
          <p:cNvSpPr>
            <a:spLocks noGrp="1" noChangeArrowheads="1"/>
          </p:cNvSpPr>
          <p:nvPr>
            <p:ph type="title" idx="4294967295"/>
          </p:nvPr>
        </p:nvSpPr>
        <p:spPr>
          <a:xfrm>
            <a:off x="381000" y="152400"/>
            <a:ext cx="1255713" cy="347663"/>
          </a:xfrm>
        </p:spPr>
        <p:txBody>
          <a:bodyPr/>
          <a:lstStyle/>
          <a:p>
            <a:pPr eaLnBrk="1" hangingPunct="1"/>
            <a:r>
              <a:rPr lang="en-US" sz="1600">
                <a:latin typeface="Century Gothic" charset="0"/>
                <a:ea typeface="Osaka" charset="0"/>
                <a:cs typeface="Osaka" charset="0"/>
              </a:rPr>
              <a:t>Book Chart</a:t>
            </a:r>
          </a:p>
        </p:txBody>
      </p:sp>
      <p:sp>
        <p:nvSpPr>
          <p:cNvPr id="809990" name="Rectangle 60"/>
          <p:cNvSpPr>
            <a:spLocks noChangeArrowheads="1"/>
          </p:cNvSpPr>
          <p:nvPr/>
        </p:nvSpPr>
        <p:spPr bwMode="auto">
          <a:xfrm>
            <a:off x="0" y="5391150"/>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algn="l"/>
            <a:endParaRPr lang="en-US">
              <a:solidFill>
                <a:srgbClr val="000000"/>
              </a:solidFill>
            </a:endParaRPr>
          </a:p>
        </p:txBody>
      </p:sp>
      <p:sp>
        <p:nvSpPr>
          <p:cNvPr id="809991" name="Text Box 61"/>
          <p:cNvSpPr txBox="1">
            <a:spLocks noChangeArrowheads="1"/>
          </p:cNvSpPr>
          <p:nvPr/>
        </p:nvSpPr>
        <p:spPr bwMode="auto">
          <a:xfrm>
            <a:off x="8458200" y="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b="1">
                <a:solidFill>
                  <a:srgbClr val="000000"/>
                </a:solidFill>
                <a:latin typeface="Arial" charset="0"/>
                <a:ea typeface="ＭＳ Ｐゴシック" charset="0"/>
                <a:cs typeface="ＭＳ Ｐゴシック" charset="0"/>
              </a:rPr>
              <a:t>599</a:t>
            </a:r>
          </a:p>
        </p:txBody>
      </p:sp>
      <p:graphicFrame>
        <p:nvGraphicFramePr>
          <p:cNvPr id="225338" name="Group 58"/>
          <p:cNvGraphicFramePr>
            <a:graphicFrameLocks noGrp="1"/>
          </p:cNvGraphicFramePr>
          <p:nvPr>
            <p:extLst>
              <p:ext uri="{D42A27DB-BD31-4B8C-83A1-F6EECF244321}">
                <p14:modId xmlns:p14="http://schemas.microsoft.com/office/powerpoint/2010/main" val="3618261755"/>
              </p:ext>
            </p:extLst>
          </p:nvPr>
        </p:nvGraphicFramePr>
        <p:xfrm>
          <a:off x="-38100" y="333515"/>
          <a:ext cx="8458200" cy="6529390"/>
        </p:xfrm>
        <a:graphic>
          <a:graphicData uri="http://schemas.openxmlformats.org/drawingml/2006/table">
            <a:tbl>
              <a:tblPr/>
              <a:tblGrid>
                <a:gridCol w="1382713">
                  <a:extLst>
                    <a:ext uri="{9D8B030D-6E8A-4147-A177-3AD203B41FA5}">
                      <a16:colId xmlns:a16="http://schemas.microsoft.com/office/drawing/2014/main" val="20000"/>
                    </a:ext>
                  </a:extLst>
                </a:gridCol>
                <a:gridCol w="736600">
                  <a:extLst>
                    <a:ext uri="{9D8B030D-6E8A-4147-A177-3AD203B41FA5}">
                      <a16:colId xmlns:a16="http://schemas.microsoft.com/office/drawing/2014/main" val="20001"/>
                    </a:ext>
                  </a:extLst>
                </a:gridCol>
                <a:gridCol w="677862">
                  <a:extLst>
                    <a:ext uri="{9D8B030D-6E8A-4147-A177-3AD203B41FA5}">
                      <a16:colId xmlns:a16="http://schemas.microsoft.com/office/drawing/2014/main" val="20002"/>
                    </a:ext>
                  </a:extLst>
                </a:gridCol>
                <a:gridCol w="1482725">
                  <a:extLst>
                    <a:ext uri="{9D8B030D-6E8A-4147-A177-3AD203B41FA5}">
                      <a16:colId xmlns:a16="http://schemas.microsoft.com/office/drawing/2014/main" val="20003"/>
                    </a:ext>
                  </a:extLst>
                </a:gridCol>
                <a:gridCol w="1651000">
                  <a:extLst>
                    <a:ext uri="{9D8B030D-6E8A-4147-A177-3AD203B41FA5}">
                      <a16:colId xmlns:a16="http://schemas.microsoft.com/office/drawing/2014/main" val="20004"/>
                    </a:ext>
                  </a:extLst>
                </a:gridCol>
                <a:gridCol w="336550">
                  <a:extLst>
                    <a:ext uri="{9D8B030D-6E8A-4147-A177-3AD203B41FA5}">
                      <a16:colId xmlns:a16="http://schemas.microsoft.com/office/drawing/2014/main" val="20005"/>
                    </a:ext>
                  </a:extLst>
                </a:gridCol>
                <a:gridCol w="696913">
                  <a:extLst>
                    <a:ext uri="{9D8B030D-6E8A-4147-A177-3AD203B41FA5}">
                      <a16:colId xmlns:a16="http://schemas.microsoft.com/office/drawing/2014/main" val="20006"/>
                    </a:ext>
                  </a:extLst>
                </a:gridCol>
                <a:gridCol w="1493837">
                  <a:extLst>
                    <a:ext uri="{9D8B030D-6E8A-4147-A177-3AD203B41FA5}">
                      <a16:colId xmlns:a16="http://schemas.microsoft.com/office/drawing/2014/main" val="20007"/>
                    </a:ext>
                  </a:extLst>
                </a:gridCol>
              </a:tblGrid>
              <a:tr h="617468">
                <a:tc gridSpan="8">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900" b="1" i="0" u="none" strike="noStrike" cap="none" normalizeH="0" baseline="0" dirty="0">
                          <a:ln>
                            <a:noFill/>
                          </a:ln>
                          <a:solidFill>
                            <a:srgbClr val="FFFFFF"/>
                          </a:solidFill>
                          <a:effectLst/>
                          <a:latin typeface="Arial" charset="0"/>
                          <a:ea typeface="ＭＳ Ｐゴシック" charset="0"/>
                          <a:cs typeface="Arial" charset="0"/>
                        </a:rPr>
                        <a:t>God</a:t>
                      </a:r>
                      <a:r>
                        <a:rPr kumimoji="0" lang="mr-IN" altLang="zh-CN" sz="2900" b="1" i="0" u="none" strike="noStrike" cap="none" normalizeH="0" baseline="0" dirty="0">
                          <a:ln>
                            <a:noFill/>
                          </a:ln>
                          <a:solidFill>
                            <a:srgbClr val="FFFFFF"/>
                          </a:solidFill>
                          <a:effectLst/>
                          <a:latin typeface="Arial" charset="0"/>
                          <a:ea typeface="ＭＳ Ｐゴシック" charset="0"/>
                          <a:cs typeface="Arial" charset="0"/>
                        </a:rPr>
                        <a:t>'</a:t>
                      </a:r>
                      <a:r>
                        <a:rPr kumimoji="0" lang="en-US" altLang="zh-CN" sz="2900" b="1" i="0" u="none" strike="noStrike" cap="none" normalizeH="0" baseline="0" dirty="0">
                          <a:ln>
                            <a:noFill/>
                          </a:ln>
                          <a:solidFill>
                            <a:srgbClr val="FFFFFF"/>
                          </a:solidFill>
                          <a:effectLst/>
                          <a:latin typeface="Arial" charset="0"/>
                          <a:ea typeface="ＭＳ Ｐゴシック" charset="0"/>
                          <a:cs typeface="Arial" charset="0"/>
                        </a:rPr>
                        <a:t>s Compassion on Gentiles</a:t>
                      </a:r>
                      <a:endParaRPr kumimoji="0" lang="en-US" altLang="zh-CN" sz="2400" b="0" i="0" u="none" strike="noStrike" cap="none" normalizeH="0" baseline="0" dirty="0">
                        <a:ln>
                          <a:noFill/>
                        </a:ln>
                        <a:solidFill>
                          <a:srgbClr val="FFFFFF"/>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3020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76196">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a:ln>
                            <a:noFill/>
                          </a:ln>
                          <a:solidFill>
                            <a:schemeClr val="tx1"/>
                          </a:solidFill>
                          <a:effectLst/>
                          <a:latin typeface="Arial" charset="0"/>
                          <a:ea typeface="ＭＳ Ｐゴシック" charset="0"/>
                          <a:cs typeface="Arial" charset="0"/>
                        </a:rPr>
                        <a:t>Disobeys Missionary Mandate </a:t>
                      </a:r>
                      <a:endParaRPr kumimoji="0" lang="en-US" altLang="zh-CN" sz="4400" b="0"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a:ln>
                            <a:noFill/>
                          </a:ln>
                          <a:solidFill>
                            <a:schemeClr val="tx1"/>
                          </a:solidFill>
                          <a:effectLst/>
                          <a:latin typeface="Arial" charset="0"/>
                          <a:ea typeface="ＭＳ Ｐゴシック" charset="0"/>
                          <a:cs typeface="Arial" charset="0"/>
                        </a:rPr>
                        <a:t>Obeys Missionary Mandate</a:t>
                      </a:r>
                      <a:endParaRPr kumimoji="0" lang="en-US" altLang="zh-CN" sz="2000" b="0"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76196">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a:ln>
                            <a:noFill/>
                          </a:ln>
                          <a:solidFill>
                            <a:schemeClr val="tx1"/>
                          </a:solidFill>
                          <a:effectLst/>
                          <a:latin typeface="Arial" charset="0"/>
                          <a:ea typeface="ＭＳ Ｐゴシック" charset="0"/>
                          <a:cs typeface="Arial" charset="0"/>
                        </a:rPr>
                        <a:t>Chapters 1–2</a:t>
                      </a:r>
                      <a:endParaRPr kumimoji="0" lang="en-US" altLang="zh-CN" sz="4400" b="0"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a:ln>
                            <a:noFill/>
                          </a:ln>
                          <a:solidFill>
                            <a:schemeClr val="tx1"/>
                          </a:solidFill>
                          <a:effectLst/>
                          <a:latin typeface="Arial" charset="0"/>
                          <a:ea typeface="ＭＳ Ｐゴシック" charset="0"/>
                          <a:cs typeface="Arial" charset="0"/>
                        </a:rPr>
                        <a:t>Chapters 3–4</a:t>
                      </a:r>
                      <a:endParaRPr kumimoji="0" lang="en-US" altLang="zh-CN" sz="2000" b="0"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76196">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dirty="0">
                          <a:ln>
                            <a:noFill/>
                          </a:ln>
                          <a:solidFill>
                            <a:schemeClr val="tx1"/>
                          </a:solidFill>
                          <a:effectLst/>
                          <a:latin typeface="Arial" charset="0"/>
                          <a:ea typeface="ＭＳ Ｐゴシック" charset="0"/>
                          <a:cs typeface="Arial" charset="0"/>
                        </a:rPr>
                        <a:t>God</a:t>
                      </a:r>
                      <a:r>
                        <a:rPr kumimoji="0" lang="mr-IN" altLang="zh-CN" sz="21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100" b="1" i="0" u="none" strike="noStrike" cap="none" normalizeH="0" baseline="0" dirty="0">
                          <a:ln>
                            <a:noFill/>
                          </a:ln>
                          <a:solidFill>
                            <a:schemeClr val="tx1"/>
                          </a:solidFill>
                          <a:effectLst/>
                          <a:latin typeface="Arial" charset="0"/>
                          <a:ea typeface="ＭＳ Ｐゴシック" charset="0"/>
                          <a:cs typeface="Arial" charset="0"/>
                        </a:rPr>
                        <a:t>s Mercy on Jonah </a:t>
                      </a:r>
                      <a:endParaRPr kumimoji="0" lang="en-US" altLang="zh-CN" sz="4400" b="0"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dirty="0">
                          <a:ln>
                            <a:noFill/>
                          </a:ln>
                          <a:solidFill>
                            <a:schemeClr val="tx1"/>
                          </a:solidFill>
                          <a:effectLst/>
                          <a:latin typeface="Arial" charset="0"/>
                          <a:ea typeface="ＭＳ Ｐゴシック" charset="0"/>
                          <a:cs typeface="Arial" charset="0"/>
                        </a:rPr>
                        <a:t>God</a:t>
                      </a:r>
                      <a:r>
                        <a:rPr kumimoji="0" lang="mr-IN" altLang="zh-CN" sz="21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100" b="1" i="0" u="none" strike="noStrike" cap="none" normalizeH="0" baseline="0" dirty="0">
                          <a:ln>
                            <a:noFill/>
                          </a:ln>
                          <a:solidFill>
                            <a:schemeClr val="tx1"/>
                          </a:solidFill>
                          <a:effectLst/>
                          <a:latin typeface="Arial" charset="0"/>
                          <a:ea typeface="ＭＳ Ｐゴシック" charset="0"/>
                          <a:cs typeface="Arial" charset="0"/>
                        </a:rPr>
                        <a:t>s Mercy on Nineveh </a:t>
                      </a:r>
                      <a:endParaRPr kumimoji="0" lang="en-US" altLang="zh-CN" sz="2000" b="0"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76196">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a:ln>
                            <a:noFill/>
                          </a:ln>
                          <a:solidFill>
                            <a:schemeClr val="tx1"/>
                          </a:solidFill>
                          <a:effectLst/>
                          <a:latin typeface="Arial" charset="0"/>
                          <a:ea typeface="ＭＳ Ｐゴシック" charset="0"/>
                          <a:cs typeface="Arial" charset="0"/>
                        </a:rPr>
                        <a:t>The Great Sea </a:t>
                      </a:r>
                      <a:endParaRPr kumimoji="0" lang="en-US" altLang="zh-CN" sz="4400" b="0"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a:ln>
                            <a:noFill/>
                          </a:ln>
                          <a:solidFill>
                            <a:schemeClr val="tx1"/>
                          </a:solidFill>
                          <a:effectLst/>
                          <a:latin typeface="Arial" charset="0"/>
                          <a:ea typeface="ＭＳ Ｐゴシック" charset="0"/>
                          <a:cs typeface="Arial" charset="0"/>
                        </a:rPr>
                        <a:t>The Great City </a:t>
                      </a:r>
                      <a:endParaRPr kumimoji="0" lang="en-US" altLang="zh-CN" sz="2000" b="0"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151588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Commis-sioning</a:t>
                      </a:r>
                      <a:endParaRPr kumimoji="0" lang="en-US" altLang="zh-CN" sz="24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1:1-2</a:t>
                      </a:r>
                      <a:endParaRPr kumimoji="0" lang="en-US" altLang="zh-CN" sz="24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endParaRPr kumimoji="0" lang="en-US" altLang="zh-CN" sz="48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err="1">
                          <a:ln>
                            <a:noFill/>
                          </a:ln>
                          <a:solidFill>
                            <a:schemeClr val="tx1"/>
                          </a:solidFill>
                          <a:effectLst/>
                          <a:latin typeface="Arial" charset="0"/>
                          <a:ea typeface="ＭＳ Ｐゴシック" charset="0"/>
                          <a:cs typeface="Arial" charset="0"/>
                        </a:rPr>
                        <a:t>Disobed-ience</a:t>
                      </a:r>
                      <a:endParaRPr kumimoji="0" lang="en-US" altLang="zh-CN" sz="24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1:3 </a:t>
                      </a:r>
                      <a:endParaRPr kumimoji="0" lang="en-US" altLang="zh-CN" sz="4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Conse-quences</a:t>
                      </a:r>
                      <a:endParaRPr kumimoji="0" lang="en-US" altLang="zh-CN" sz="24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1:4–2:10</a:t>
                      </a:r>
                      <a:endParaRPr kumimoji="0" lang="en-US" altLang="zh-CN" sz="48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err="1">
                          <a:ln>
                            <a:noFill/>
                          </a:ln>
                          <a:solidFill>
                            <a:schemeClr val="tx1"/>
                          </a:solidFill>
                          <a:effectLst/>
                          <a:latin typeface="Arial" charset="0"/>
                          <a:ea typeface="ＭＳ Ｐゴシック" charset="0"/>
                          <a:cs typeface="Arial" charset="0"/>
                        </a:rPr>
                        <a:t>Recommis-sioning</a:t>
                      </a:r>
                      <a:endParaRPr kumimoji="0" lang="en-US" altLang="zh-CN" sz="24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3:1-2</a:t>
                      </a:r>
                      <a:endParaRPr kumimoji="0" lang="en-US" altLang="zh-CN" sz="24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endParaRPr kumimoji="0" lang="en-US" altLang="zh-CN" sz="4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Obed-ience</a:t>
                      </a:r>
                      <a:endParaRPr kumimoji="0" lang="en-US" altLang="zh-CN" sz="24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3:3-4</a:t>
                      </a:r>
                      <a:endParaRPr kumimoji="0" lang="en-US" altLang="zh-CN" sz="48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Conse-quences</a:t>
                      </a:r>
                      <a:endParaRPr kumimoji="0" lang="en-US" altLang="zh-CN" sz="24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3:5–4:10 </a:t>
                      </a:r>
                      <a:endParaRPr kumimoji="0" lang="en-US" altLang="zh-CN" sz="24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9842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mr-IN"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Go!</a:t>
                      </a:r>
                      <a:r>
                        <a:rPr kumimoji="0" lang="mr-IN"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4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endParaRPr kumimoji="0" lang="en-US" altLang="zh-CN" sz="4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mr-IN"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No!</a:t>
                      </a:r>
                      <a:r>
                        <a:rPr kumimoji="0" lang="mr-IN"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endParaRPr kumimoji="0" lang="en-US" altLang="zh-CN" sz="4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mr-IN"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So Row!</a:t>
                      </a:r>
                      <a:r>
                        <a:rPr kumimoji="0" lang="mr-IN"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4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mr-IN"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Lo!</a:t>
                      </a:r>
                      <a:r>
                        <a:rPr kumimoji="0" lang="mr-IN"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4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mr-IN"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Go!</a:t>
                      </a:r>
                      <a:r>
                        <a:rPr kumimoji="0" lang="mr-IN"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4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endParaRPr kumimoji="0" lang="en-US" altLang="zh-CN" sz="4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mr-IN"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err="1">
                          <a:ln>
                            <a:noFill/>
                          </a:ln>
                          <a:solidFill>
                            <a:schemeClr val="tx1"/>
                          </a:solidFill>
                          <a:effectLst/>
                          <a:latin typeface="Arial" charset="0"/>
                          <a:ea typeface="ＭＳ Ｐゴシック" charset="0"/>
                          <a:cs typeface="Arial" charset="0"/>
                        </a:rPr>
                        <a:t>Yo</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mr-IN"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endParaRPr kumimoji="0" lang="en-US" altLang="zh-CN" sz="4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mr-IN"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Whoa!</a:t>
                      </a:r>
                      <a:r>
                        <a:rPr kumimoji="0" lang="mr-IN"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4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mr-IN"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Oh No!</a:t>
                      </a:r>
                      <a:r>
                        <a:rPr kumimoji="0" lang="mr-IN"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endParaRPr kumimoji="0" lang="en-US" altLang="zh-CN" sz="24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051550">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dirty="0">
                          <a:ln>
                            <a:noFill/>
                          </a:ln>
                          <a:solidFill>
                            <a:schemeClr val="tx1"/>
                          </a:solidFill>
                          <a:effectLst/>
                          <a:latin typeface="Arial" charset="0"/>
                          <a:ea typeface="ＭＳ Ｐゴシック" charset="0"/>
                          <a:cs typeface="Arial" charset="0"/>
                        </a:rPr>
                        <a:t>Jonah</a:t>
                      </a:r>
                      <a:r>
                        <a:rPr kumimoji="0" lang="mr-IN" altLang="zh-CN" sz="21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100" b="1" i="0" u="none" strike="noStrike" cap="none" normalizeH="0" baseline="0" dirty="0">
                          <a:ln>
                            <a:noFill/>
                          </a:ln>
                          <a:solidFill>
                            <a:schemeClr val="tx1"/>
                          </a:solidFill>
                          <a:effectLst/>
                          <a:latin typeface="Arial" charset="0"/>
                          <a:ea typeface="ＭＳ Ｐゴシック" charset="0"/>
                          <a:cs typeface="Arial" charset="0"/>
                        </a:rPr>
                        <a:t>s</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dirty="0">
                          <a:ln>
                            <a:noFill/>
                          </a:ln>
                          <a:solidFill>
                            <a:schemeClr val="tx1"/>
                          </a:solidFill>
                          <a:effectLst/>
                          <a:latin typeface="Arial" charset="0"/>
                          <a:ea typeface="ＭＳ Ｐゴシック" charset="0"/>
                          <a:cs typeface="Arial" charset="0"/>
                        </a:rPr>
                        <a:t>Perversity</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dirty="0">
                          <a:ln>
                            <a:noFill/>
                          </a:ln>
                          <a:solidFill>
                            <a:schemeClr val="tx1"/>
                          </a:solidFill>
                          <a:effectLst/>
                          <a:latin typeface="Arial" charset="0"/>
                          <a:ea typeface="ＭＳ Ｐゴシック" charset="0"/>
                          <a:cs typeface="Arial" charset="0"/>
                        </a:rPr>
                        <a:t>Chapter 1</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dirty="0">
                          <a:ln>
                            <a:noFill/>
                          </a:ln>
                          <a:solidFill>
                            <a:schemeClr val="tx1"/>
                          </a:solidFill>
                          <a:effectLst/>
                          <a:latin typeface="Arial" charset="0"/>
                          <a:ea typeface="ＭＳ Ｐゴシック" charset="0"/>
                          <a:cs typeface="Arial" charset="0"/>
                        </a:rPr>
                        <a:t>Jonah</a:t>
                      </a:r>
                      <a:r>
                        <a:rPr kumimoji="0" lang="mr-IN" altLang="zh-CN" sz="21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100" b="1" i="0" u="none" strike="noStrike" cap="none" normalizeH="0" baseline="0" dirty="0">
                          <a:ln>
                            <a:noFill/>
                          </a:ln>
                          <a:solidFill>
                            <a:schemeClr val="tx1"/>
                          </a:solidFill>
                          <a:effectLst/>
                          <a:latin typeface="Arial" charset="0"/>
                          <a:ea typeface="ＭＳ Ｐゴシック" charset="0"/>
                          <a:cs typeface="Arial" charset="0"/>
                        </a:rPr>
                        <a:t>s </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dirty="0">
                          <a:ln>
                            <a:noFill/>
                          </a:ln>
                          <a:solidFill>
                            <a:schemeClr val="tx1"/>
                          </a:solidFill>
                          <a:effectLst/>
                          <a:latin typeface="Arial" charset="0"/>
                          <a:ea typeface="ＭＳ Ｐゴシック" charset="0"/>
                          <a:cs typeface="Arial" charset="0"/>
                        </a:rPr>
                        <a:t>Prayer</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dirty="0">
                          <a:ln>
                            <a:noFill/>
                          </a:ln>
                          <a:solidFill>
                            <a:schemeClr val="tx1"/>
                          </a:solidFill>
                          <a:effectLst/>
                          <a:latin typeface="Arial" charset="0"/>
                          <a:ea typeface="ＭＳ Ｐゴシック" charset="0"/>
                          <a:cs typeface="Arial" charset="0"/>
                        </a:rPr>
                        <a:t>Chapter 2</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dirty="0">
                          <a:ln>
                            <a:noFill/>
                          </a:ln>
                          <a:solidFill>
                            <a:schemeClr val="tx1"/>
                          </a:solidFill>
                          <a:effectLst/>
                          <a:latin typeface="Arial" charset="0"/>
                          <a:ea typeface="ＭＳ Ｐゴシック" charset="0"/>
                          <a:cs typeface="Arial" charset="0"/>
                        </a:rPr>
                        <a:t>Jonah</a:t>
                      </a:r>
                      <a:r>
                        <a:rPr kumimoji="0" lang="mr-IN" altLang="zh-CN" sz="21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100" b="1" i="0" u="none" strike="noStrike" cap="none" normalizeH="0" baseline="0" dirty="0">
                          <a:ln>
                            <a:noFill/>
                          </a:ln>
                          <a:solidFill>
                            <a:schemeClr val="tx1"/>
                          </a:solidFill>
                          <a:effectLst/>
                          <a:latin typeface="Arial" charset="0"/>
                          <a:ea typeface="ＭＳ Ｐゴシック" charset="0"/>
                          <a:cs typeface="Arial" charset="0"/>
                        </a:rPr>
                        <a:t>s </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dirty="0">
                          <a:ln>
                            <a:noFill/>
                          </a:ln>
                          <a:solidFill>
                            <a:schemeClr val="tx1"/>
                          </a:solidFill>
                          <a:effectLst/>
                          <a:latin typeface="Arial" charset="0"/>
                          <a:ea typeface="ＭＳ Ｐゴシック" charset="0"/>
                          <a:cs typeface="Arial" charset="0"/>
                        </a:rPr>
                        <a:t>Preaching</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dirty="0">
                          <a:ln>
                            <a:noFill/>
                          </a:ln>
                          <a:solidFill>
                            <a:schemeClr val="tx1"/>
                          </a:solidFill>
                          <a:effectLst/>
                          <a:latin typeface="Arial" charset="0"/>
                          <a:ea typeface="ＭＳ Ｐゴシック" charset="0"/>
                          <a:cs typeface="Arial" charset="0"/>
                        </a:rPr>
                        <a:t>Chapter 3</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dirty="0">
                          <a:ln>
                            <a:noFill/>
                          </a:ln>
                          <a:solidFill>
                            <a:schemeClr val="tx1"/>
                          </a:solidFill>
                          <a:effectLst/>
                          <a:latin typeface="Arial" charset="0"/>
                          <a:ea typeface="ＭＳ Ｐゴシック" charset="0"/>
                          <a:cs typeface="Arial" charset="0"/>
                        </a:rPr>
                        <a:t>Jonah</a:t>
                      </a:r>
                      <a:r>
                        <a:rPr kumimoji="0" lang="mr-IN" altLang="zh-CN" sz="21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100" b="1" i="0" u="none" strike="noStrike" cap="none" normalizeH="0" baseline="0" dirty="0">
                          <a:ln>
                            <a:noFill/>
                          </a:ln>
                          <a:solidFill>
                            <a:schemeClr val="tx1"/>
                          </a:solidFill>
                          <a:effectLst/>
                          <a:latin typeface="Arial" charset="0"/>
                          <a:ea typeface="ＭＳ Ｐゴシック" charset="0"/>
                          <a:cs typeface="Arial" charset="0"/>
                        </a:rPr>
                        <a:t>s </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dirty="0">
                          <a:ln>
                            <a:noFill/>
                          </a:ln>
                          <a:solidFill>
                            <a:schemeClr val="tx1"/>
                          </a:solidFill>
                          <a:effectLst/>
                          <a:latin typeface="Arial" charset="0"/>
                          <a:ea typeface="ＭＳ Ｐゴシック" charset="0"/>
                          <a:cs typeface="Arial" charset="0"/>
                        </a:rPr>
                        <a:t>Pouting</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dirty="0">
                          <a:ln>
                            <a:noFill/>
                          </a:ln>
                          <a:solidFill>
                            <a:schemeClr val="tx1"/>
                          </a:solidFill>
                          <a:effectLst/>
                          <a:latin typeface="Arial" charset="0"/>
                          <a:ea typeface="ＭＳ Ｐゴシック" charset="0"/>
                          <a:cs typeface="Arial" charset="0"/>
                        </a:rPr>
                        <a:t>Chapter 4</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441275">
                <a:tc gridSpan="8">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900" b="1" i="0" u="none" strike="noStrike" cap="none" normalizeH="0" baseline="0" dirty="0">
                          <a:ln>
                            <a:noFill/>
                          </a:ln>
                          <a:solidFill>
                            <a:schemeClr val="tx1"/>
                          </a:solidFill>
                          <a:effectLst/>
                          <a:latin typeface="Arial" charset="0"/>
                          <a:ea typeface="ＭＳ Ｐゴシック" charset="0"/>
                          <a:cs typeface="Arial" charset="0"/>
                        </a:rPr>
                        <a:t>about 760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BC</a:t>
                      </a:r>
                      <a:endParaRPr kumimoji="0" lang="en-US" altLang="zh-CN" sz="1800" b="0"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7"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noGrp="1" noChangeArrowheads="1"/>
          </p:cNvSpPr>
          <p:nvPr>
            <p:ph type="title" idx="4294967295"/>
          </p:nvPr>
        </p:nvSpPr>
        <p:spPr>
          <a:xfrm>
            <a:off x="2438400" y="685800"/>
            <a:ext cx="4724400" cy="1143000"/>
          </a:xfrm>
        </p:spPr>
        <p:txBody>
          <a:bodyPr/>
          <a:lstStyle/>
          <a:p>
            <a:pPr algn="l">
              <a:defRPr/>
            </a:pPr>
            <a:r>
              <a:rPr lang="en-US" sz="2400" dirty="0">
                <a:solidFill>
                  <a:schemeClr val="tx1"/>
                </a:solidFill>
                <a:latin typeface="Times New Roman" pitchFamily="-128" charset="0"/>
              </a:rPr>
              <a:t>Title Slide</a:t>
            </a:r>
          </a:p>
        </p:txBody>
      </p:sp>
      <p:sp>
        <p:nvSpPr>
          <p:cNvPr id="363522" name="Rectangle 5"/>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pic>
        <p:nvPicPr>
          <p:cNvPr id="5122" name="Picture 2" descr="jaws2dvdl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315913"/>
            <a:ext cx="5257800" cy="6629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3" name="Rectangle 3"/>
          <p:cNvSpPr>
            <a:spLocks noChangeArrowheads="1"/>
          </p:cNvSpPr>
          <p:nvPr/>
        </p:nvSpPr>
        <p:spPr bwMode="auto">
          <a:xfrm>
            <a:off x="2411413" y="260350"/>
            <a:ext cx="4752975" cy="1231900"/>
          </a:xfrm>
          <a:prstGeom prst="rect">
            <a:avLst/>
          </a:prstGeom>
          <a:solidFill>
            <a:srgbClr val="000090"/>
          </a:solidFill>
          <a:ln w="9525">
            <a:solidFill>
              <a:schemeClr val="tx1"/>
            </a:solidFill>
            <a:miter lim="800000"/>
            <a:headEnd/>
            <a:tailEnd/>
          </a:ln>
        </p:spPr>
        <p:txBody>
          <a:bodyPr wrap="none" anchor="ctr"/>
          <a:lstStyle/>
          <a:p>
            <a:r>
              <a:rPr lang="en-US" sz="6000" b="1" dirty="0">
                <a:solidFill>
                  <a:srgbClr val="F5EFEF"/>
                </a:solidFill>
                <a:latin typeface="Arial" charset="0"/>
                <a:cs typeface="Arial" charset="0"/>
              </a:rPr>
              <a:t>JONAH</a:t>
            </a:r>
          </a:p>
        </p:txBody>
      </p:sp>
    </p:spTree>
    <p:extLst>
      <p:ext uri="{BB962C8B-B14F-4D97-AF65-F5344CB8AC3E}">
        <p14:creationId xmlns:p14="http://schemas.microsoft.com/office/powerpoint/2010/main" val="12698416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0" fill="hold"/>
                                        <p:tgtEl>
                                          <p:spTgt spid="5122"/>
                                        </p:tgtEl>
                                        <p:attrNameLst>
                                          <p:attrName>ppt_x</p:attrName>
                                        </p:attrNameLst>
                                      </p:cBhvr>
                                      <p:tavLst>
                                        <p:tav tm="0">
                                          <p:val>
                                            <p:strVal val="#ppt_x"/>
                                          </p:val>
                                        </p:tav>
                                        <p:tav tm="100000">
                                          <p:val>
                                            <p:strVal val="#ppt_x"/>
                                          </p:val>
                                        </p:tav>
                                      </p:tavLst>
                                    </p:anim>
                                    <p:anim calcmode="lin" valueType="num">
                                      <p:cBhvr additive="base">
                                        <p:cTn id="8" dur="50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5123"/>
                                        </p:tgtEl>
                                        <p:attrNameLst>
                                          <p:attrName>style.visibility</p:attrName>
                                        </p:attrNameLst>
                                      </p:cBhvr>
                                      <p:to>
                                        <p:strVal val="visible"/>
                                      </p:to>
                                    </p:set>
                                    <p:anim calcmode="lin" valueType="num">
                                      <p:cBhvr additive="base">
                                        <p:cTn id="13" dur="5000" fill="hold"/>
                                        <p:tgtEl>
                                          <p:spTgt spid="5123"/>
                                        </p:tgtEl>
                                        <p:attrNameLst>
                                          <p:attrName>ppt_x</p:attrName>
                                        </p:attrNameLst>
                                      </p:cBhvr>
                                      <p:tavLst>
                                        <p:tav tm="0">
                                          <p:val>
                                            <p:strVal val="#ppt_x"/>
                                          </p:val>
                                        </p:tav>
                                        <p:tav tm="100000">
                                          <p:val>
                                            <p:strVal val="#ppt_x"/>
                                          </p:val>
                                        </p:tav>
                                      </p:tavLst>
                                    </p:anim>
                                    <p:anim calcmode="lin" valueType="num">
                                      <p:cBhvr additive="base">
                                        <p:cTn id="14" dur="5000" fill="hold"/>
                                        <p:tgtEl>
                                          <p:spTgt spid="5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49"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ＭＳ Ｐゴシック" charset="0"/>
              <a:cs typeface="ＭＳ Ｐゴシック" charset="0"/>
            </a:endParaRPr>
          </a:p>
        </p:txBody>
      </p:sp>
      <p:sp>
        <p:nvSpPr>
          <p:cNvPr id="123907" name="Rectangle 3"/>
          <p:cNvSpPr>
            <a:spLocks noGrp="1" noChangeArrowheads="1"/>
          </p:cNvSpPr>
          <p:nvPr>
            <p:ph type="title" idx="4294967295"/>
          </p:nvPr>
        </p:nvSpPr>
        <p:spPr>
          <a:xfrm>
            <a:off x="899592" y="2636912"/>
            <a:ext cx="7391400" cy="3886200"/>
          </a:xfrm>
        </p:spPr>
        <p:txBody>
          <a:bodyPr/>
          <a:lstStyle/>
          <a:p>
            <a:pPr eaLnBrk="1" hangingPunct="1">
              <a:defRPr/>
            </a:pPr>
            <a:r>
              <a:rPr lang="mr-IN" altLang="ja-JP" sz="8000" b="1" dirty="0">
                <a:solidFill>
                  <a:srgbClr val="FFFFFF"/>
                </a:solidFill>
                <a:latin typeface="Arial" charset="0"/>
                <a:ea typeface="ＭＳ Ｐゴシック" charset="0"/>
                <a:cs typeface="ＭＳ Ｐゴシック" charset="0"/>
              </a:rPr>
              <a:t>"</a:t>
            </a:r>
            <a:r>
              <a:rPr lang="en-US" sz="8000" b="1" dirty="0">
                <a:solidFill>
                  <a:srgbClr val="FFFFFF"/>
                </a:solidFill>
                <a:latin typeface="Arial" charset="0"/>
                <a:ea typeface="ＭＳ Ｐゴシック" charset="0"/>
                <a:cs typeface="ＭＳ Ｐゴシック" charset="0"/>
              </a:rPr>
              <a:t>Oh, No!</a:t>
            </a:r>
            <a:r>
              <a:rPr lang="mr-IN" altLang="ja-JP" sz="8000" b="1" dirty="0">
                <a:solidFill>
                  <a:srgbClr val="FFFFFF"/>
                </a:solidFill>
                <a:latin typeface="Arial" charset="0"/>
                <a:ea typeface="ＭＳ Ｐゴシック" charset="0"/>
                <a:cs typeface="ＭＳ Ｐゴシック" charset="0"/>
              </a:rPr>
              <a:t>"</a:t>
            </a:r>
            <a:r>
              <a:rPr lang="en-US" sz="8000" b="1" dirty="0">
                <a:solidFill>
                  <a:srgbClr val="FFFFFF"/>
                </a:solidFill>
                <a:latin typeface="Arial" charset="0"/>
                <a:ea typeface="ＭＳ Ｐゴシック" charset="0"/>
                <a:cs typeface="ＭＳ Ｐゴシック" charset="0"/>
              </a:rPr>
              <a:t> Jonah 4</a:t>
            </a:r>
            <a:endParaRPr lang="en-US" sz="8000" b="1" dirty="0">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0" y="3818"/>
            <a:ext cx="9144000" cy="26642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lvl="0" eaLnBrk="1" hangingPunct="1">
              <a:defRPr/>
            </a:pPr>
            <a:r>
              <a:rPr lang="en-US" altLang="ja-JP" sz="4800" b="1" i="1" kern="0" dirty="0">
                <a:solidFill>
                  <a:srgbClr val="FFFFFF"/>
                </a:solidFill>
                <a:effectLst>
                  <a:glow rad="355600">
                    <a:srgbClr val="000000"/>
                  </a:glow>
                </a:effectLst>
                <a:latin typeface="Arial"/>
                <a:ea typeface="Osaka" charset="0"/>
                <a:cs typeface="Arial"/>
              </a:rPr>
              <a:t>Show greater compassion on </a:t>
            </a:r>
            <a:r>
              <a:rPr lang="en-US" altLang="ja-JP" sz="4800" b="1" i="1" kern="0" dirty="0">
                <a:solidFill>
                  <a:srgbClr val="FFFF00"/>
                </a:solidFill>
                <a:effectLst>
                  <a:glow rad="355600">
                    <a:srgbClr val="000000"/>
                  </a:glow>
                </a:effectLst>
                <a:latin typeface="Arial"/>
                <a:ea typeface="Osaka" charset="0"/>
                <a:cs typeface="Arial"/>
              </a:rPr>
              <a:t>people</a:t>
            </a:r>
            <a:r>
              <a:rPr lang="en-US" altLang="ja-JP" sz="4800" b="1" i="1" kern="0" dirty="0">
                <a:solidFill>
                  <a:srgbClr val="FFFFFF"/>
                </a:solidFill>
                <a:effectLst>
                  <a:glow rad="355600">
                    <a:srgbClr val="000000"/>
                  </a:glow>
                </a:effectLst>
                <a:latin typeface="Arial"/>
                <a:ea typeface="Osaka" charset="0"/>
                <a:cs typeface="Arial"/>
              </a:rPr>
              <a:t> than things</a:t>
            </a:r>
            <a:endParaRPr kumimoji="0" lang="en-US" sz="4800" b="1" i="1" u="none" strike="noStrike" kern="0" cap="none" spc="0" normalizeH="0" baseline="0" noProof="0" dirty="0">
              <a:ln>
                <a:noFill/>
              </a:ln>
              <a:solidFill>
                <a:srgbClr val="000000"/>
              </a:solidFill>
              <a:effectLst>
                <a:glow rad="355600">
                  <a:srgbClr val="000000"/>
                </a:glow>
              </a:effectLst>
              <a:uLnTx/>
              <a:uFillTx/>
              <a:latin typeface="Arial"/>
              <a:ea typeface="Osaka"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1" name="Rectangle 2"/>
          <p:cNvSpPr>
            <a:spLocks noGrp="1" noChangeArrowheads="1"/>
          </p:cNvSpPr>
          <p:nvPr>
            <p:ph type="ctrTitle" idx="4294967295"/>
          </p:nvPr>
        </p:nvSpPr>
        <p:spPr>
          <a:xfrm>
            <a:off x="838200" y="381000"/>
            <a:ext cx="7467600" cy="3276600"/>
          </a:xfrm>
        </p:spPr>
        <p:txBody>
          <a:bodyPr/>
          <a:lstStyle/>
          <a:p>
            <a:pPr eaLnBrk="1" hangingPunct="1"/>
            <a:r>
              <a:rPr lang="en-US">
                <a:latin typeface="Lucida Grande" charset="0"/>
                <a:ea typeface="ＭＳ Ｐゴシック" charset="0"/>
                <a:cs typeface="ＭＳ Ｐゴシック" charset="0"/>
              </a:rPr>
              <a:t>Jonah got uptight about things and forgot about </a:t>
            </a:r>
            <a:r>
              <a:rPr lang="en-US" u="sng">
                <a:solidFill>
                  <a:schemeClr val="accent2"/>
                </a:solidFill>
                <a:latin typeface="Lucida Grande" charset="0"/>
                <a:ea typeface="ＭＳ Ｐゴシック" charset="0"/>
                <a:cs typeface="ＭＳ Ｐゴシック" charset="0"/>
              </a:rPr>
              <a:t>people</a:t>
            </a:r>
            <a:r>
              <a:rPr lang="en-US">
                <a:latin typeface="Lucida Grande" charset="0"/>
                <a:ea typeface="ＭＳ Ｐゴシック" charset="0"/>
                <a:cs typeface="ＭＳ Ｐゴシック" charset="0"/>
              </a:rPr>
              <a:t> (4:1-9).</a:t>
            </a:r>
          </a:p>
        </p:txBody>
      </p:sp>
      <p:pic>
        <p:nvPicPr>
          <p:cNvPr id="814082"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4191000"/>
            <a:ext cx="2590800" cy="2555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Text Box 7"/>
          <p:cNvSpPr txBox="1">
            <a:spLocks noChangeArrowheads="1"/>
          </p:cNvSpPr>
          <p:nvPr/>
        </p:nvSpPr>
        <p:spPr bwMode="auto">
          <a:xfrm rot="-770923">
            <a:off x="1109663" y="2389188"/>
            <a:ext cx="7178675" cy="3630612"/>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altLang="zh-CN" sz="2800" b="1" dirty="0">
                <a:solidFill>
                  <a:srgbClr val="FFFFFF"/>
                </a:solidFill>
                <a:latin typeface="Arial" charset="0"/>
                <a:cs typeface="Arial" charset="0"/>
              </a:rPr>
              <a:t>Key Verse</a:t>
            </a:r>
          </a:p>
          <a:p>
            <a:pPr algn="l"/>
            <a:endParaRPr lang="en-US" altLang="zh-CN" sz="800" b="1" dirty="0">
              <a:solidFill>
                <a:srgbClr val="FFFFFF"/>
              </a:solidFill>
              <a:latin typeface="Arial" charset="0"/>
              <a:cs typeface="Arial" charset="0"/>
            </a:endParaRPr>
          </a:p>
          <a:p>
            <a:pPr algn="l"/>
            <a:r>
              <a:rPr lang="mr-IN"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[Jonah] prayed to the L</a:t>
            </a:r>
            <a:r>
              <a:rPr lang="en-US" altLang="zh-CN" b="1" dirty="0">
                <a:solidFill>
                  <a:srgbClr val="FFFFFF"/>
                </a:solidFill>
                <a:latin typeface="Arial" charset="0"/>
                <a:cs typeface="Arial" charset="0"/>
              </a:rPr>
              <a:t>ORD</a:t>
            </a:r>
            <a:r>
              <a:rPr lang="en-US" altLang="zh-CN" sz="2800" b="1" dirty="0">
                <a:solidFill>
                  <a:srgbClr val="FFFFFF"/>
                </a:solidFill>
                <a:latin typeface="Arial" charset="0"/>
                <a:cs typeface="Arial" charset="0"/>
              </a:rPr>
              <a:t>, </a:t>
            </a:r>
            <a:r>
              <a:rPr lang="mr-IN"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O L</a:t>
            </a:r>
            <a:r>
              <a:rPr lang="en-US" altLang="zh-CN" b="1" dirty="0">
                <a:solidFill>
                  <a:srgbClr val="FFFFFF"/>
                </a:solidFill>
                <a:latin typeface="Arial" charset="0"/>
                <a:cs typeface="Arial" charset="0"/>
              </a:rPr>
              <a:t>ORD</a:t>
            </a:r>
            <a:r>
              <a:rPr lang="en-US" altLang="zh-CN" sz="2800" b="1" dirty="0">
                <a:solidFill>
                  <a:srgbClr val="FFFFFF"/>
                </a:solidFill>
                <a:latin typeface="Arial" charset="0"/>
                <a:cs typeface="Arial" charset="0"/>
              </a:rPr>
              <a:t>, is this not what I said when I was still at home?  That is why I was so quick to flee to Tarshish.  I knew that you are a gracious and compassionate God, slow to anger and abounding in love, a God who relents from sending calamity</a:t>
            </a:r>
            <a:r>
              <a:rPr lang="mr-IN"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 (4:2) </a:t>
            </a:r>
            <a:endParaRPr lang="en-US" sz="2800" b="1" dirty="0">
              <a:solidFill>
                <a:srgbClr val="FFFFFF"/>
              </a:solidFill>
              <a:latin typeface="Arial" charset="0"/>
              <a:cs typeface="Arial" charset="0"/>
            </a:endParaRPr>
          </a:p>
        </p:txBody>
      </p:sp>
      <p:sp>
        <p:nvSpPr>
          <p:cNvPr id="816130" name="Text Box 8"/>
          <p:cNvSpPr txBox="1">
            <a:spLocks noChangeArrowheads="1"/>
          </p:cNvSpPr>
          <p:nvPr/>
        </p:nvSpPr>
        <p:spPr bwMode="auto">
          <a:xfrm>
            <a:off x="8061325" y="269875"/>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b="1">
                <a:solidFill>
                  <a:srgbClr val="FFFFFF"/>
                </a:solidFill>
                <a:latin typeface="Arial" charset="0"/>
                <a:ea typeface="ＭＳ Ｐゴシック" charset="0"/>
                <a:cs typeface="ＭＳ Ｐゴシック" charset="0"/>
              </a:rPr>
              <a:t>603</a:t>
            </a:r>
          </a:p>
        </p:txBody>
      </p:sp>
      <p:sp>
        <p:nvSpPr>
          <p:cNvPr id="816131" name="Title 4"/>
          <p:cNvSpPr>
            <a:spLocks noGrp="1"/>
          </p:cNvSpPr>
          <p:nvPr>
            <p:ph type="title" idx="4294967295"/>
          </p:nvPr>
        </p:nvSpPr>
        <p:spPr>
          <a:xfrm>
            <a:off x="313184" y="609600"/>
            <a:ext cx="8579296" cy="1524000"/>
          </a:xfrm>
        </p:spPr>
        <p:txBody>
          <a:bodyPr/>
          <a:lstStyle/>
          <a:p>
            <a:pPr marL="717550" indent="-717550"/>
            <a:r>
              <a:rPr lang="en-US" sz="3600" b="1" dirty="0">
                <a:solidFill>
                  <a:schemeClr val="tx1"/>
                </a:solidFill>
                <a:latin typeface="Arial" charset="0"/>
                <a:ea typeface="ＭＳ Ｐゴシック" charset="0"/>
                <a:cs typeface="Arial" charset="0"/>
              </a:rPr>
              <a:t>A.  God</a:t>
            </a:r>
            <a:r>
              <a:rPr lang="mr-IN" altLang="ja-JP" sz="3600" b="1" dirty="0">
                <a:solidFill>
                  <a:schemeClr val="tx1"/>
                </a:solidFill>
                <a:latin typeface="Arial" charset="0"/>
                <a:ea typeface="ＭＳ Ｐゴシック" charset="0"/>
                <a:cs typeface="Arial" charset="0"/>
              </a:rPr>
              <a:t>'</a:t>
            </a:r>
            <a:r>
              <a:rPr lang="en-US" sz="3600" b="1" dirty="0">
                <a:solidFill>
                  <a:schemeClr val="tx1"/>
                </a:solidFill>
                <a:latin typeface="Arial" charset="0"/>
                <a:ea typeface="ＭＳ Ｐゴシック" charset="0"/>
                <a:cs typeface="Arial" charset="0"/>
              </a:rPr>
              <a:t>s concern was for </a:t>
            </a:r>
            <a:r>
              <a:rPr lang="en-US" sz="3600" b="1" dirty="0">
                <a:solidFill>
                  <a:srgbClr val="FFFF00"/>
                </a:solidFill>
                <a:latin typeface="Arial" charset="0"/>
                <a:ea typeface="ＭＳ Ｐゴシック" charset="0"/>
                <a:cs typeface="Arial" charset="0"/>
              </a:rPr>
              <a:t>Nineveh</a:t>
            </a:r>
            <a:r>
              <a:rPr lang="en-US" sz="3600" b="1" dirty="0">
                <a:solidFill>
                  <a:schemeClr val="tx1"/>
                </a:solidFill>
                <a:latin typeface="Arial" charset="0"/>
                <a:ea typeface="ＭＳ Ｐゴシック" charset="0"/>
                <a:cs typeface="Arial" charset="0"/>
              </a:rPr>
              <a:t>, but its salvation made Jonah angry (4:1-4).</a:t>
            </a:r>
            <a:endParaRPr lang="en-US" dirty="0">
              <a:latin typeface="Times New Roman"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71"/>
                                        </p:tgtEl>
                                        <p:attrNameLst>
                                          <p:attrName>style.visibility</p:attrName>
                                        </p:attrNameLst>
                                      </p:cBhvr>
                                      <p:to>
                                        <p:strVal val="visible"/>
                                      </p:to>
                                    </p:set>
                                    <p:animEffect transition="in" filter="fade">
                                      <p:cBhvr>
                                        <p:cTn id="7" dur="5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animBg="1"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Rectangle 2"/>
          <p:cNvSpPr>
            <a:spLocks noChangeArrowheads="1"/>
          </p:cNvSpPr>
          <p:nvPr/>
        </p:nvSpPr>
        <p:spPr bwMode="auto">
          <a:xfrm>
            <a:off x="-36513" y="-144463"/>
            <a:ext cx="9251951" cy="7029451"/>
          </a:xfrm>
          <a:prstGeom prst="rect">
            <a:avLst/>
          </a:prstGeom>
          <a:solidFill>
            <a:srgbClr val="030201"/>
          </a:solidFill>
          <a:ln w="9525">
            <a:solidFill>
              <a:schemeClr val="tx1"/>
            </a:solidFill>
            <a:miter lim="800000"/>
            <a:headEnd/>
            <a:tailEnd/>
          </a:ln>
        </p:spPr>
        <p:txBody>
          <a:bodyPr wrap="none" anchor="ctr"/>
          <a:lstStyle/>
          <a:p>
            <a:endParaRPr lang="en-US">
              <a:solidFill>
                <a:srgbClr val="FFFFFF"/>
              </a:solidFill>
              <a:ea typeface="ＭＳ Ｐゴシック" charset="0"/>
              <a:cs typeface="ＭＳ Ｐゴシック" charset="0"/>
            </a:endParaRPr>
          </a:p>
        </p:txBody>
      </p:sp>
      <p:pic>
        <p:nvPicPr>
          <p:cNvPr id="818178" name="Content Placeholder 3" descr="pic27756.jpg"/>
          <p:cNvPicPr>
            <a:picLocks noGrp="1" noChangeAspect="1"/>
          </p:cNvPicPr>
          <p:nvPr>
            <p:ph idx="4294967295"/>
          </p:nvPr>
        </p:nvPicPr>
        <p:blipFill>
          <a:blip r:embed="rId3" cstate="screen">
            <a:extLst>
              <a:ext uri="{28A0092B-C50C-407E-A947-70E740481C1C}">
                <a14:useLocalDpi xmlns:a14="http://schemas.microsoft.com/office/drawing/2010/main"/>
              </a:ext>
            </a:extLst>
          </a:blip>
          <a:srcRect/>
          <a:stretch>
            <a:fillRect/>
          </a:stretch>
        </p:blipFill>
        <p:spPr>
          <a:xfrm>
            <a:off x="-36513" y="1081088"/>
            <a:ext cx="4702176" cy="4892675"/>
          </a:xfrm>
        </p:spPr>
      </p:pic>
      <p:sp>
        <p:nvSpPr>
          <p:cNvPr id="818179" name="Title 1"/>
          <p:cNvSpPr>
            <a:spLocks noGrp="1"/>
          </p:cNvSpPr>
          <p:nvPr>
            <p:ph type="title" idx="4294967295"/>
          </p:nvPr>
        </p:nvSpPr>
        <p:spPr>
          <a:xfrm>
            <a:off x="0" y="260350"/>
            <a:ext cx="9036050" cy="720725"/>
          </a:xfrm>
          <a:solidFill>
            <a:srgbClr val="000000"/>
          </a:solidFill>
        </p:spPr>
        <p:txBody>
          <a:bodyPr anchor="ctr"/>
          <a:lstStyle/>
          <a:p>
            <a:pPr algn="ctr"/>
            <a:r>
              <a:rPr lang="en-US" sz="4000" b="1">
                <a:solidFill>
                  <a:srgbClr val="FFFFFF"/>
                </a:solidFill>
                <a:latin typeface="Arial" charset="0"/>
                <a:ea typeface="ＭＳ Ｐゴシック" charset="0"/>
                <a:cs typeface="Arial" charset="0"/>
              </a:rPr>
              <a:t>Dear God, I beg you!</a:t>
            </a:r>
          </a:p>
        </p:txBody>
      </p:sp>
      <p:sp>
        <p:nvSpPr>
          <p:cNvPr id="5" name="Title 1"/>
          <p:cNvSpPr txBox="1">
            <a:spLocks/>
          </p:cNvSpPr>
          <p:nvPr/>
        </p:nvSpPr>
        <p:spPr bwMode="auto">
          <a:xfrm>
            <a:off x="4908550" y="1125538"/>
            <a:ext cx="4211638" cy="7191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lnSpc>
                <a:spcPct val="80000"/>
              </a:lnSpc>
            </a:pPr>
            <a:r>
              <a:rPr lang="en-US" b="1">
                <a:solidFill>
                  <a:srgbClr val="FFFFFF"/>
                </a:solidFill>
                <a:latin typeface="Arial" charset="0"/>
                <a:ea typeface="ＭＳ Ｐゴシック" charset="0"/>
                <a:cs typeface="ＭＳ Ｐゴシック" charset="0"/>
              </a:rPr>
              <a:t>Give me the Wisdom </a:t>
            </a:r>
          </a:p>
          <a:p>
            <a:pPr algn="l">
              <a:lnSpc>
                <a:spcPct val="80000"/>
              </a:lnSpc>
            </a:pPr>
            <a:r>
              <a:rPr lang="en-US" b="1">
                <a:solidFill>
                  <a:srgbClr val="FFFFFF"/>
                </a:solidFill>
                <a:latin typeface="Arial" charset="0"/>
                <a:ea typeface="ＭＳ Ｐゴシック" charset="0"/>
                <a:cs typeface="ＭＳ Ｐゴシック" charset="0"/>
              </a:rPr>
              <a:t>to understand my boss.</a:t>
            </a:r>
          </a:p>
        </p:txBody>
      </p:sp>
      <p:sp>
        <p:nvSpPr>
          <p:cNvPr id="6" name="Title 1"/>
          <p:cNvSpPr txBox="1">
            <a:spLocks/>
          </p:cNvSpPr>
          <p:nvPr/>
        </p:nvSpPr>
        <p:spPr bwMode="auto">
          <a:xfrm>
            <a:off x="4908550" y="2089150"/>
            <a:ext cx="4211638" cy="7207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lnSpc>
                <a:spcPct val="80000"/>
              </a:lnSpc>
            </a:pPr>
            <a:r>
              <a:rPr lang="en-US" b="1">
                <a:solidFill>
                  <a:srgbClr val="FFFFFF"/>
                </a:solidFill>
                <a:latin typeface="Arial" charset="0"/>
                <a:ea typeface="ＭＳ Ｐゴシック" charset="0"/>
                <a:cs typeface="ＭＳ Ｐゴシック" charset="0"/>
              </a:rPr>
              <a:t>Give me the Love</a:t>
            </a:r>
          </a:p>
          <a:p>
            <a:pPr algn="l">
              <a:lnSpc>
                <a:spcPct val="80000"/>
              </a:lnSpc>
            </a:pPr>
            <a:r>
              <a:rPr lang="en-US" b="1">
                <a:solidFill>
                  <a:srgbClr val="FFFFFF"/>
                </a:solidFill>
                <a:latin typeface="Arial" charset="0"/>
                <a:ea typeface="ＭＳ Ｐゴシック" charset="0"/>
                <a:cs typeface="ＭＳ Ｐゴシック" charset="0"/>
              </a:rPr>
              <a:t>to forgive him.</a:t>
            </a:r>
          </a:p>
        </p:txBody>
      </p:sp>
      <p:sp>
        <p:nvSpPr>
          <p:cNvPr id="7" name="Title 1"/>
          <p:cNvSpPr txBox="1">
            <a:spLocks/>
          </p:cNvSpPr>
          <p:nvPr/>
        </p:nvSpPr>
        <p:spPr bwMode="auto">
          <a:xfrm>
            <a:off x="4908550" y="3054350"/>
            <a:ext cx="4211638" cy="7207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lnSpc>
                <a:spcPct val="80000"/>
              </a:lnSpc>
            </a:pPr>
            <a:r>
              <a:rPr lang="en-US" b="1">
                <a:solidFill>
                  <a:srgbClr val="FFFFFF"/>
                </a:solidFill>
                <a:latin typeface="Arial" charset="0"/>
                <a:ea typeface="ＭＳ Ｐゴシック" charset="0"/>
                <a:cs typeface="ＭＳ Ｐゴシック" charset="0"/>
              </a:rPr>
              <a:t>Give me the Patience</a:t>
            </a:r>
          </a:p>
          <a:p>
            <a:pPr algn="l">
              <a:lnSpc>
                <a:spcPct val="80000"/>
              </a:lnSpc>
            </a:pPr>
            <a:r>
              <a:rPr lang="en-US" b="1">
                <a:solidFill>
                  <a:srgbClr val="FFFFFF"/>
                </a:solidFill>
                <a:latin typeface="Arial" charset="0"/>
                <a:ea typeface="ＭＳ Ｐゴシック" charset="0"/>
                <a:cs typeface="ＭＳ Ｐゴシック" charset="0"/>
              </a:rPr>
              <a:t>to understand his deeds.</a:t>
            </a:r>
          </a:p>
        </p:txBody>
      </p:sp>
      <p:sp>
        <p:nvSpPr>
          <p:cNvPr id="8" name="Title 1"/>
          <p:cNvSpPr txBox="1">
            <a:spLocks/>
          </p:cNvSpPr>
          <p:nvPr/>
        </p:nvSpPr>
        <p:spPr bwMode="auto">
          <a:xfrm>
            <a:off x="4908550" y="4019550"/>
            <a:ext cx="4211638" cy="7207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lnSpc>
                <a:spcPct val="80000"/>
              </a:lnSpc>
            </a:pPr>
            <a:r>
              <a:rPr lang="en-US" b="1" dirty="0">
                <a:solidFill>
                  <a:srgbClr val="FFFFFF"/>
                </a:solidFill>
                <a:latin typeface="Arial" charset="0"/>
                <a:ea typeface="ＭＳ Ｐゴシック" charset="0"/>
                <a:cs typeface="ＭＳ Ｐゴシック" charset="0"/>
              </a:rPr>
              <a:t>But Dearest God,</a:t>
            </a:r>
          </a:p>
          <a:p>
            <a:pPr algn="l">
              <a:lnSpc>
                <a:spcPct val="80000"/>
              </a:lnSpc>
            </a:pPr>
            <a:r>
              <a:rPr lang="en-US" b="1" dirty="0">
                <a:solidFill>
                  <a:srgbClr val="FFFFFF"/>
                </a:solidFill>
                <a:latin typeface="Arial" charset="0"/>
                <a:ea typeface="ＭＳ Ｐゴシック" charset="0"/>
                <a:cs typeface="ＭＳ Ｐゴシック" charset="0"/>
              </a:rPr>
              <a:t>Don</a:t>
            </a:r>
            <a:r>
              <a:rPr lang="mr-IN" b="1" dirty="0">
                <a:solidFill>
                  <a:srgbClr val="FFFFFF"/>
                </a:solidFill>
                <a:latin typeface="Arial" charset="0"/>
                <a:ea typeface="ＭＳ Ｐゴシック" charset="0"/>
                <a:cs typeface="ＭＳ Ｐゴシック" charset="0"/>
              </a:rPr>
              <a:t>'</a:t>
            </a:r>
            <a:r>
              <a:rPr lang="en-US" b="1" dirty="0">
                <a:solidFill>
                  <a:srgbClr val="FFFFFF"/>
                </a:solidFill>
                <a:latin typeface="Arial" charset="0"/>
                <a:ea typeface="ＭＳ Ｐゴシック" charset="0"/>
                <a:cs typeface="ＭＳ Ｐゴシック" charset="0"/>
              </a:rPr>
              <a:t>t give me the Power.</a:t>
            </a:r>
          </a:p>
        </p:txBody>
      </p:sp>
      <p:sp>
        <p:nvSpPr>
          <p:cNvPr id="9" name="Title 1"/>
          <p:cNvSpPr txBox="1">
            <a:spLocks/>
          </p:cNvSpPr>
          <p:nvPr/>
        </p:nvSpPr>
        <p:spPr bwMode="auto">
          <a:xfrm>
            <a:off x="4908550" y="4984750"/>
            <a:ext cx="4211638" cy="7191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lnSpc>
                <a:spcPct val="80000"/>
              </a:lnSpc>
            </a:pPr>
            <a:r>
              <a:rPr lang="en-US" b="1">
                <a:solidFill>
                  <a:srgbClr val="FFFFFF"/>
                </a:solidFill>
                <a:latin typeface="Arial" charset="0"/>
                <a:ea typeface="ＭＳ Ｐゴシック" charset="0"/>
                <a:cs typeface="ＭＳ Ｐゴシック" charset="0"/>
              </a:rPr>
              <a:t>Because if you give me the Power…</a:t>
            </a:r>
          </a:p>
        </p:txBody>
      </p:sp>
      <p:sp>
        <p:nvSpPr>
          <p:cNvPr id="10" name="Title 1"/>
          <p:cNvSpPr txBox="1">
            <a:spLocks/>
          </p:cNvSpPr>
          <p:nvPr/>
        </p:nvSpPr>
        <p:spPr bwMode="auto">
          <a:xfrm>
            <a:off x="4908550" y="5949950"/>
            <a:ext cx="4211638" cy="7191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lnSpc>
                <a:spcPct val="80000"/>
              </a:lnSpc>
            </a:pPr>
            <a:r>
              <a:rPr lang="en-US" sz="3600" b="1" dirty="0">
                <a:solidFill>
                  <a:srgbClr val="FFFFFF"/>
                </a:solidFill>
                <a:latin typeface="Arial" charset="0"/>
                <a:ea typeface="ＭＳ Ｐゴシック" charset="0"/>
                <a:cs typeface="ＭＳ Ｐゴシック" charset="0"/>
              </a:rPr>
              <a:t>I</a:t>
            </a:r>
            <a:r>
              <a:rPr lang="mr-IN" sz="3600" b="1" dirty="0">
                <a:solidFill>
                  <a:srgbClr val="FFFFFF"/>
                </a:solidFill>
                <a:latin typeface="Arial" charset="0"/>
                <a:ea typeface="ＭＳ Ｐゴシック" charset="0"/>
                <a:cs typeface="ＭＳ Ｐゴシック" charset="0"/>
              </a:rPr>
              <a:t>'</a:t>
            </a:r>
            <a:r>
              <a:rPr lang="en-US" sz="3600" b="1" dirty="0" err="1">
                <a:solidFill>
                  <a:srgbClr val="FFFFFF"/>
                </a:solidFill>
                <a:latin typeface="Arial" charset="0"/>
                <a:ea typeface="ＭＳ Ｐゴシック" charset="0"/>
                <a:cs typeface="ＭＳ Ｐゴシック" charset="0"/>
              </a:rPr>
              <a:t>ll</a:t>
            </a:r>
            <a:r>
              <a:rPr lang="en-US" sz="3600" b="1" dirty="0">
                <a:solidFill>
                  <a:srgbClr val="FFFFFF"/>
                </a:solidFill>
                <a:latin typeface="Arial" charset="0"/>
                <a:ea typeface="ＭＳ Ｐゴシック" charset="0"/>
                <a:cs typeface="ＭＳ Ｐゴシック" charset="0"/>
              </a:rPr>
              <a:t> break his head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30"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pic>
        <p:nvPicPr>
          <p:cNvPr id="2" name="Picture 1"/>
          <p:cNvPicPr>
            <a:picLocks noChangeAspect="1"/>
          </p:cNvPicPr>
          <p:nvPr/>
        </p:nvPicPr>
        <p:blipFill>
          <a:blip r:embed="rId3"/>
          <a:stretch>
            <a:fillRect/>
          </a:stretch>
        </p:blipFill>
        <p:spPr>
          <a:xfrm>
            <a:off x="0" y="774700"/>
            <a:ext cx="9144000" cy="5284519"/>
          </a:xfrm>
          <a:prstGeom prst="rect">
            <a:avLst/>
          </a:prstGeom>
        </p:spPr>
      </p:pic>
      <p:sp>
        <p:nvSpPr>
          <p:cNvPr id="867329" name="Title 2"/>
          <p:cNvSpPr>
            <a:spLocks noGrp="1"/>
          </p:cNvSpPr>
          <p:nvPr>
            <p:ph type="title" idx="4294967295"/>
          </p:nvPr>
        </p:nvSpPr>
        <p:spPr>
          <a:xfrm>
            <a:off x="0" y="0"/>
            <a:ext cx="2987824" cy="2852936"/>
          </a:xfrm>
        </p:spPr>
        <p:txBody>
          <a:bodyPr/>
          <a:lstStyle/>
          <a:p>
            <a:r>
              <a:rPr lang="en-US" b="1">
                <a:solidFill>
                  <a:schemeClr val="tx1"/>
                </a:solidFill>
                <a:latin typeface="Arial" charset="0"/>
                <a:ea typeface="ＭＳ Ｐゴシック" charset="0"/>
                <a:cs typeface="ＭＳ Ｐゴシック" charset="0"/>
              </a:rPr>
              <a:t>Hudson Taylor</a:t>
            </a:r>
          </a:p>
        </p:txBody>
      </p:sp>
    </p:spTree>
    <p:extLst>
      <p:ext uri="{BB962C8B-B14F-4D97-AF65-F5344CB8AC3E}">
        <p14:creationId xmlns:p14="http://schemas.microsoft.com/office/powerpoint/2010/main" val="30054512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ctrTitle" idx="4294967295"/>
          </p:nvPr>
        </p:nvSpPr>
        <p:spPr>
          <a:xfrm>
            <a:off x="4038600" y="5562600"/>
            <a:ext cx="5029200" cy="914400"/>
          </a:xfrm>
        </p:spPr>
        <p:txBody>
          <a:bodyPr/>
          <a:lstStyle/>
          <a:p>
            <a:pPr eaLnBrk="1" hangingPunct="1">
              <a:defRPr/>
            </a:pPr>
            <a:r>
              <a:rPr lang="en-US" sz="5400" b="1" dirty="0">
                <a:ea typeface="+mj-ea"/>
              </a:rPr>
              <a:t>Jonah Pouted</a:t>
            </a:r>
          </a:p>
        </p:txBody>
      </p:sp>
      <p:sp>
        <p:nvSpPr>
          <p:cNvPr id="822274" name="Rectangle 11"/>
          <p:cNvSpPr>
            <a:spLocks noChangeArrowheads="1"/>
          </p:cNvSpPr>
          <p:nvPr/>
        </p:nvSpPr>
        <p:spPr bwMode="auto">
          <a:xfrm>
            <a:off x="533400" y="762000"/>
            <a:ext cx="82296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5400" b="1" dirty="0">
                <a:solidFill>
                  <a:srgbClr val="000000"/>
                </a:solidFill>
                <a:latin typeface="Copperplate Gothic Light" charset="0"/>
                <a:ea typeface="MS Pゴシック" charset="0"/>
                <a:cs typeface="MS Pゴシック" charset="0"/>
              </a:rPr>
              <a:t>Jonah</a:t>
            </a:r>
            <a:r>
              <a:rPr lang="mr-IN" altLang="ja-JP" sz="5400" b="1" dirty="0">
                <a:solidFill>
                  <a:srgbClr val="000000"/>
                </a:solidFill>
                <a:latin typeface="Copperplate Gothic Light" charset="0"/>
                <a:ea typeface="MS Pゴシック" charset="0"/>
                <a:cs typeface="MS Pゴシック" charset="0"/>
              </a:rPr>
              <a:t>'</a:t>
            </a:r>
            <a:r>
              <a:rPr lang="en-US" sz="5400" b="1" dirty="0">
                <a:solidFill>
                  <a:srgbClr val="000000"/>
                </a:solidFill>
                <a:latin typeface="Copperplate Gothic Light" charset="0"/>
                <a:ea typeface="MS Pゴシック" charset="0"/>
                <a:cs typeface="MS Pゴシック" charset="0"/>
              </a:rPr>
              <a:t>s concern was for a </a:t>
            </a:r>
            <a:r>
              <a:rPr lang="en-US" sz="5400" b="1" dirty="0">
                <a:solidFill>
                  <a:srgbClr val="006600"/>
                </a:solidFill>
                <a:latin typeface="Copperplate Gothic Light" charset="0"/>
                <a:ea typeface="MS Pゴシック" charset="0"/>
                <a:cs typeface="MS Pゴシック" charset="0"/>
              </a:rPr>
              <a:t>plant</a:t>
            </a:r>
            <a:r>
              <a:rPr lang="en-US" sz="5400" b="1" dirty="0">
                <a:solidFill>
                  <a:srgbClr val="000000"/>
                </a:solidFill>
                <a:latin typeface="Copperplate Gothic Light" charset="0"/>
                <a:ea typeface="MS Pゴシック" charset="0"/>
                <a:cs typeface="MS Pゴシック" charset="0"/>
              </a:rPr>
              <a:t>, so its destruction made him angry (4:5-9)</a:t>
            </a:r>
          </a:p>
        </p:txBody>
      </p:sp>
      <p:pic>
        <p:nvPicPr>
          <p:cNvPr id="822275"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4267200"/>
            <a:ext cx="3657600" cy="2371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24322"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824323" name="Rectangle 2"/>
          <p:cNvSpPr>
            <a:spLocks noGrp="1" noChangeArrowheads="1"/>
          </p:cNvSpPr>
          <p:nvPr>
            <p:ph type="title" idx="4294967295"/>
          </p:nvPr>
        </p:nvSpPr>
        <p:spPr>
          <a:xfrm>
            <a:off x="304800" y="609600"/>
            <a:ext cx="2438400" cy="5867400"/>
          </a:xfrm>
        </p:spPr>
        <p:txBody>
          <a:bodyPr/>
          <a:lstStyle/>
          <a:p>
            <a:pPr eaLnBrk="1" hangingPunct="1"/>
            <a:r>
              <a:rPr kumimoji="1" lang="en-US">
                <a:solidFill>
                  <a:srgbClr val="FFFFFF"/>
                </a:solidFill>
                <a:latin typeface="Arial" charset="0"/>
                <a:ea typeface="ＭＳ Ｐゴシック" charset="0"/>
                <a:cs typeface="ＭＳ Ｐゴシック" charset="0"/>
              </a:rPr>
              <a:t>Jonah went to the east of the city</a:t>
            </a:r>
            <a:endParaRPr kumimoji="1" lang="en-US">
              <a:latin typeface="Arial" charset="0"/>
              <a:ea typeface="ＭＳ Ｐゴシック" charset="0"/>
              <a:cs typeface="ＭＳ Ｐゴシック" charset="0"/>
            </a:endParaRPr>
          </a:p>
        </p:txBody>
      </p:sp>
      <p:pic>
        <p:nvPicPr>
          <p:cNvPr id="824324"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95600" y="1219200"/>
            <a:ext cx="60198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69"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ＭＳ Ｐゴシック" charset="0"/>
              <a:cs typeface="ＭＳ Ｐゴシック" charset="0"/>
            </a:endParaRPr>
          </a:p>
        </p:txBody>
      </p:sp>
      <p:pic>
        <p:nvPicPr>
          <p:cNvPr id="82637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85800"/>
            <a:ext cx="9144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6371" name="Text Box 6"/>
          <p:cNvSpPr txBox="1">
            <a:spLocks noChangeArrowheads="1"/>
          </p:cNvSpPr>
          <p:nvPr/>
        </p:nvSpPr>
        <p:spPr bwMode="auto">
          <a:xfrm>
            <a:off x="83756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b="1">
                <a:solidFill>
                  <a:srgbClr val="FFFFFF"/>
                </a:solidFill>
                <a:latin typeface="Arial" charset="0"/>
                <a:ea typeface="ＭＳ Ｐゴシック" charset="0"/>
                <a:cs typeface="ＭＳ Ｐゴシック" charset="0"/>
              </a:rPr>
              <a:t>607</a:t>
            </a:r>
          </a:p>
        </p:txBody>
      </p:sp>
      <p:sp>
        <p:nvSpPr>
          <p:cNvPr id="177160" name="Freeform 8"/>
          <p:cNvSpPr>
            <a:spLocks/>
          </p:cNvSpPr>
          <p:nvPr/>
        </p:nvSpPr>
        <p:spPr bwMode="auto">
          <a:xfrm rot="629745">
            <a:off x="3200400" y="1985963"/>
            <a:ext cx="2362200" cy="2281237"/>
          </a:xfrm>
          <a:custGeom>
            <a:avLst/>
            <a:gdLst/>
            <a:ahLst/>
            <a:cxnLst>
              <a:cxn ang="0">
                <a:pos x="0" y="1437"/>
              </a:cxn>
              <a:cxn ang="0">
                <a:pos x="80" y="1323"/>
              </a:cxn>
              <a:cxn ang="0">
                <a:pos x="69" y="1277"/>
              </a:cxn>
              <a:cxn ang="0">
                <a:pos x="46" y="1209"/>
              </a:cxn>
              <a:cxn ang="0">
                <a:pos x="69" y="1117"/>
              </a:cxn>
              <a:cxn ang="0">
                <a:pos x="149" y="1095"/>
              </a:cxn>
              <a:cxn ang="0">
                <a:pos x="172" y="1026"/>
              </a:cxn>
              <a:cxn ang="0">
                <a:pos x="46" y="797"/>
              </a:cxn>
              <a:cxn ang="0">
                <a:pos x="126" y="752"/>
              </a:cxn>
              <a:cxn ang="0">
                <a:pos x="137" y="717"/>
              </a:cxn>
              <a:cxn ang="0">
                <a:pos x="217" y="695"/>
              </a:cxn>
              <a:cxn ang="0">
                <a:pos x="172" y="649"/>
              </a:cxn>
              <a:cxn ang="0">
                <a:pos x="172" y="649"/>
              </a:cxn>
              <a:cxn ang="0">
                <a:pos x="240" y="660"/>
              </a:cxn>
              <a:cxn ang="0">
                <a:pos x="263" y="557"/>
              </a:cxn>
              <a:cxn ang="0">
                <a:pos x="297" y="546"/>
              </a:cxn>
              <a:cxn ang="0">
                <a:pos x="354" y="523"/>
              </a:cxn>
              <a:cxn ang="0">
                <a:pos x="389" y="420"/>
              </a:cxn>
              <a:cxn ang="0">
                <a:pos x="457" y="249"/>
              </a:cxn>
              <a:cxn ang="0">
                <a:pos x="549" y="340"/>
              </a:cxn>
              <a:cxn ang="0">
                <a:pos x="537" y="100"/>
              </a:cxn>
              <a:cxn ang="0">
                <a:pos x="526" y="43"/>
              </a:cxn>
              <a:cxn ang="0">
                <a:pos x="514" y="9"/>
              </a:cxn>
              <a:cxn ang="0">
                <a:pos x="583" y="20"/>
              </a:cxn>
              <a:cxn ang="0">
                <a:pos x="732" y="9"/>
              </a:cxn>
              <a:cxn ang="0">
                <a:pos x="880" y="112"/>
              </a:cxn>
              <a:cxn ang="0">
                <a:pos x="1017" y="215"/>
              </a:cxn>
              <a:cxn ang="0">
                <a:pos x="1086" y="157"/>
              </a:cxn>
              <a:cxn ang="0">
                <a:pos x="1189" y="226"/>
              </a:cxn>
              <a:cxn ang="0">
                <a:pos x="1234" y="157"/>
              </a:cxn>
              <a:cxn ang="0">
                <a:pos x="1269" y="169"/>
              </a:cxn>
              <a:cxn ang="0">
                <a:pos x="1314" y="157"/>
              </a:cxn>
              <a:cxn ang="0">
                <a:pos x="1326" y="112"/>
              </a:cxn>
              <a:cxn ang="0">
                <a:pos x="1383" y="180"/>
              </a:cxn>
              <a:cxn ang="0">
                <a:pos x="1509" y="215"/>
              </a:cxn>
              <a:cxn ang="0">
                <a:pos x="1612" y="203"/>
              </a:cxn>
              <a:cxn ang="0">
                <a:pos x="1646" y="192"/>
              </a:cxn>
              <a:cxn ang="0">
                <a:pos x="1680" y="203"/>
              </a:cxn>
            </a:cxnLst>
            <a:rect l="0" t="0" r="r" b="b"/>
            <a:pathLst>
              <a:path w="1680" h="1437">
                <a:moveTo>
                  <a:pt x="0" y="1437"/>
                </a:moveTo>
                <a:cubicBezTo>
                  <a:pt x="16" y="1357"/>
                  <a:pt x="26" y="1376"/>
                  <a:pt x="80" y="1323"/>
                </a:cubicBezTo>
                <a:cubicBezTo>
                  <a:pt x="76" y="1307"/>
                  <a:pt x="73" y="1292"/>
                  <a:pt x="69" y="1277"/>
                </a:cubicBezTo>
                <a:cubicBezTo>
                  <a:pt x="62" y="1254"/>
                  <a:pt x="46" y="1209"/>
                  <a:pt x="46" y="1209"/>
                </a:cubicBezTo>
                <a:cubicBezTo>
                  <a:pt x="55" y="1178"/>
                  <a:pt x="51" y="1143"/>
                  <a:pt x="69" y="1117"/>
                </a:cubicBezTo>
                <a:cubicBezTo>
                  <a:pt x="72" y="1112"/>
                  <a:pt x="137" y="1097"/>
                  <a:pt x="149" y="1095"/>
                </a:cubicBezTo>
                <a:cubicBezTo>
                  <a:pt x="156" y="1072"/>
                  <a:pt x="172" y="1050"/>
                  <a:pt x="172" y="1026"/>
                </a:cubicBezTo>
                <a:cubicBezTo>
                  <a:pt x="172" y="937"/>
                  <a:pt x="103" y="855"/>
                  <a:pt x="46" y="797"/>
                </a:cubicBezTo>
                <a:cubicBezTo>
                  <a:pt x="19" y="722"/>
                  <a:pt x="32" y="793"/>
                  <a:pt x="126" y="752"/>
                </a:cubicBezTo>
                <a:cubicBezTo>
                  <a:pt x="137" y="747"/>
                  <a:pt x="127" y="724"/>
                  <a:pt x="137" y="717"/>
                </a:cubicBezTo>
                <a:cubicBezTo>
                  <a:pt x="158" y="699"/>
                  <a:pt x="190" y="703"/>
                  <a:pt x="217" y="695"/>
                </a:cubicBezTo>
                <a:lnTo>
                  <a:pt x="172" y="649"/>
                </a:lnTo>
                <a:cubicBezTo>
                  <a:pt x="172" y="649"/>
                  <a:pt x="172" y="649"/>
                  <a:pt x="172" y="649"/>
                </a:cubicBezTo>
                <a:cubicBezTo>
                  <a:pt x="194" y="652"/>
                  <a:pt x="217" y="656"/>
                  <a:pt x="240" y="660"/>
                </a:cubicBezTo>
                <a:cubicBezTo>
                  <a:pt x="247" y="625"/>
                  <a:pt x="241" y="584"/>
                  <a:pt x="263" y="557"/>
                </a:cubicBezTo>
                <a:cubicBezTo>
                  <a:pt x="270" y="547"/>
                  <a:pt x="285" y="550"/>
                  <a:pt x="297" y="546"/>
                </a:cubicBezTo>
                <a:cubicBezTo>
                  <a:pt x="316" y="538"/>
                  <a:pt x="335" y="530"/>
                  <a:pt x="354" y="523"/>
                </a:cubicBezTo>
                <a:cubicBezTo>
                  <a:pt x="365" y="488"/>
                  <a:pt x="381" y="455"/>
                  <a:pt x="389" y="420"/>
                </a:cubicBezTo>
                <a:cubicBezTo>
                  <a:pt x="428" y="241"/>
                  <a:pt x="355" y="273"/>
                  <a:pt x="457" y="249"/>
                </a:cubicBezTo>
                <a:cubicBezTo>
                  <a:pt x="496" y="275"/>
                  <a:pt x="522" y="300"/>
                  <a:pt x="549" y="340"/>
                </a:cubicBezTo>
                <a:cubicBezTo>
                  <a:pt x="545" y="260"/>
                  <a:pt x="543" y="179"/>
                  <a:pt x="537" y="100"/>
                </a:cubicBezTo>
                <a:cubicBezTo>
                  <a:pt x="535" y="80"/>
                  <a:pt x="530" y="61"/>
                  <a:pt x="526" y="43"/>
                </a:cubicBezTo>
                <a:cubicBezTo>
                  <a:pt x="523" y="31"/>
                  <a:pt x="502" y="13"/>
                  <a:pt x="514" y="9"/>
                </a:cubicBezTo>
                <a:cubicBezTo>
                  <a:pt x="535" y="0"/>
                  <a:pt x="560" y="16"/>
                  <a:pt x="583" y="20"/>
                </a:cubicBezTo>
                <a:cubicBezTo>
                  <a:pt x="635" y="38"/>
                  <a:pt x="680" y="25"/>
                  <a:pt x="732" y="9"/>
                </a:cubicBezTo>
                <a:cubicBezTo>
                  <a:pt x="768" y="65"/>
                  <a:pt x="823" y="82"/>
                  <a:pt x="880" y="112"/>
                </a:cubicBezTo>
                <a:cubicBezTo>
                  <a:pt x="932" y="138"/>
                  <a:pt x="976" y="173"/>
                  <a:pt x="1017" y="215"/>
                </a:cubicBezTo>
                <a:cubicBezTo>
                  <a:pt x="1026" y="205"/>
                  <a:pt x="1067" y="159"/>
                  <a:pt x="1086" y="157"/>
                </a:cubicBezTo>
                <a:cubicBezTo>
                  <a:pt x="1121" y="151"/>
                  <a:pt x="1168" y="206"/>
                  <a:pt x="1189" y="226"/>
                </a:cubicBezTo>
                <a:cubicBezTo>
                  <a:pt x="1197" y="200"/>
                  <a:pt x="1202" y="167"/>
                  <a:pt x="1234" y="157"/>
                </a:cubicBezTo>
                <a:cubicBezTo>
                  <a:pt x="1245" y="153"/>
                  <a:pt x="1257" y="165"/>
                  <a:pt x="1269" y="169"/>
                </a:cubicBezTo>
                <a:cubicBezTo>
                  <a:pt x="1284" y="165"/>
                  <a:pt x="1303" y="167"/>
                  <a:pt x="1314" y="157"/>
                </a:cubicBezTo>
                <a:cubicBezTo>
                  <a:pt x="1324" y="146"/>
                  <a:pt x="1310" y="115"/>
                  <a:pt x="1326" y="112"/>
                </a:cubicBezTo>
                <a:cubicBezTo>
                  <a:pt x="1340" y="108"/>
                  <a:pt x="1375" y="172"/>
                  <a:pt x="1383" y="180"/>
                </a:cubicBezTo>
                <a:cubicBezTo>
                  <a:pt x="1420" y="217"/>
                  <a:pt x="1453" y="207"/>
                  <a:pt x="1509" y="215"/>
                </a:cubicBezTo>
                <a:cubicBezTo>
                  <a:pt x="1543" y="211"/>
                  <a:pt x="1577" y="208"/>
                  <a:pt x="1612" y="203"/>
                </a:cubicBezTo>
                <a:cubicBezTo>
                  <a:pt x="1623" y="201"/>
                  <a:pt x="1634" y="192"/>
                  <a:pt x="1646" y="192"/>
                </a:cubicBezTo>
                <a:cubicBezTo>
                  <a:pt x="1657" y="192"/>
                  <a:pt x="1680" y="203"/>
                  <a:pt x="1680" y="203"/>
                </a:cubicBezTo>
              </a:path>
            </a:pathLst>
          </a:custGeom>
          <a:noFill/>
          <a:ln w="76200" cap="flat" cmpd="sng">
            <a:solidFill>
              <a:schemeClr val="tx1"/>
            </a:solidFill>
            <a:prstDash val="solid"/>
            <a:round/>
            <a:headEnd/>
            <a:tailEnd/>
          </a:ln>
          <a:effectLst>
            <a:outerShdw blurRad="63500" dist="35921" dir="2700000" algn="ctr" rotWithShape="0">
              <a:schemeClr val="bg2">
                <a:alpha val="74998"/>
              </a:schemeClr>
            </a:outerShdw>
          </a:effectLst>
        </p:spPr>
        <p:txBody>
          <a:bodyPr wrap="none" anchor="ctr"/>
          <a:lstStyle/>
          <a:p>
            <a:pPr>
              <a:defRPr/>
            </a:pPr>
            <a:endParaRPr lang="en-US">
              <a:solidFill>
                <a:srgbClr val="FFFFFF"/>
              </a:solidFill>
              <a:latin typeface="Times New Roman" pitchFamily="-128" charset="0"/>
              <a:ea typeface="ＭＳ Ｐゴシック"/>
              <a:cs typeface="ＭＳ Ｐゴシック"/>
            </a:endParaRPr>
          </a:p>
        </p:txBody>
      </p:sp>
      <p:sp>
        <p:nvSpPr>
          <p:cNvPr id="177161" name="Text Box 9"/>
          <p:cNvSpPr txBox="1">
            <a:spLocks noChangeArrowheads="1"/>
          </p:cNvSpPr>
          <p:nvPr/>
        </p:nvSpPr>
        <p:spPr bwMode="auto">
          <a:xfrm>
            <a:off x="0" y="5943600"/>
            <a:ext cx="9144000" cy="831850"/>
          </a:xfrm>
          <a:prstGeom prst="rect">
            <a:avLst/>
          </a:prstGeom>
          <a:solidFill>
            <a:srgbClr val="FF0000"/>
          </a:solidFill>
          <a:ln w="9525">
            <a:solidFill>
              <a:srgbClr val="030201"/>
            </a:solidFill>
            <a:miter lim="800000"/>
            <a:headEnd/>
            <a:tailEnd/>
          </a:ln>
          <a:effectLst/>
        </p:spPr>
        <p:txBody>
          <a:bodyPr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kumimoji="1" lang="en-US" b="1" dirty="0">
                <a:solidFill>
                  <a:srgbClr val="FFFFFF"/>
                </a:solidFill>
                <a:effectLst>
                  <a:outerShdw blurRad="38100" dist="38100" dir="2700000" algn="tl">
                    <a:srgbClr val="000000"/>
                  </a:outerShdw>
                </a:effectLst>
                <a:cs typeface="Arial" charset="0"/>
              </a:rPr>
              <a:t>Perhaps he thought God</a:t>
            </a:r>
            <a:r>
              <a:rPr kumimoji="1" lang="mr-IN" altLang="ja-JP" b="1" dirty="0">
                <a:solidFill>
                  <a:srgbClr val="FFFFFF"/>
                </a:solidFill>
                <a:effectLst>
                  <a:outerShdw blurRad="38100" dist="38100" dir="2700000" algn="tl">
                    <a:srgbClr val="000000"/>
                  </a:outerShdw>
                </a:effectLst>
                <a:cs typeface="Arial" charset="0"/>
              </a:rPr>
              <a:t>'</a:t>
            </a:r>
            <a:r>
              <a:rPr kumimoji="1" lang="en-US" b="1" dirty="0">
                <a:solidFill>
                  <a:srgbClr val="FFFFFF"/>
                </a:solidFill>
                <a:effectLst>
                  <a:outerShdw blurRad="38100" dist="38100" dir="2700000" algn="tl">
                    <a:srgbClr val="000000"/>
                  </a:outerShdw>
                </a:effectLst>
                <a:cs typeface="Arial" charset="0"/>
              </a:rPr>
              <a:t>s judgment was going to come from Jerusalem on the west and he </a:t>
            </a:r>
            <a:r>
              <a:rPr kumimoji="1" lang="en-US" b="1" dirty="0" err="1">
                <a:solidFill>
                  <a:srgbClr val="FFFFFF"/>
                </a:solidFill>
                <a:effectLst>
                  <a:outerShdw blurRad="38100" dist="38100" dir="2700000" algn="tl">
                    <a:srgbClr val="000000"/>
                  </a:outerShdw>
                </a:effectLst>
                <a:cs typeface="Arial" charset="0"/>
              </a:rPr>
              <a:t>didn</a:t>
            </a:r>
            <a:r>
              <a:rPr kumimoji="1" lang="mr-IN" altLang="ja-JP" b="1" dirty="0">
                <a:solidFill>
                  <a:srgbClr val="FFFFFF"/>
                </a:solidFill>
                <a:effectLst>
                  <a:outerShdw blurRad="38100" dist="38100" dir="2700000" algn="tl">
                    <a:srgbClr val="000000"/>
                  </a:outerShdw>
                </a:effectLst>
                <a:cs typeface="Arial" charset="0"/>
              </a:rPr>
              <a:t>'</a:t>
            </a:r>
            <a:r>
              <a:rPr kumimoji="1" lang="en-US" b="1" dirty="0">
                <a:solidFill>
                  <a:srgbClr val="FFFFFF"/>
                </a:solidFill>
                <a:effectLst>
                  <a:outerShdw blurRad="38100" dist="38100" dir="2700000" algn="tl">
                    <a:srgbClr val="000000"/>
                  </a:outerShdw>
                </a:effectLst>
                <a:cs typeface="Arial" charset="0"/>
              </a:rPr>
              <a:t>t want to be in the way!</a:t>
            </a:r>
          </a:p>
        </p:txBody>
      </p:sp>
      <p:sp>
        <p:nvSpPr>
          <p:cNvPr id="826374" name="Title 6"/>
          <p:cNvSpPr>
            <a:spLocks noGrp="1"/>
          </p:cNvSpPr>
          <p:nvPr>
            <p:ph type="title" idx="4294967295"/>
          </p:nvPr>
        </p:nvSpPr>
        <p:spPr>
          <a:xfrm>
            <a:off x="4343400" y="4740275"/>
            <a:ext cx="4800600" cy="1050925"/>
          </a:xfrm>
          <a:solidFill>
            <a:srgbClr val="000000"/>
          </a:solidFill>
        </p:spPr>
        <p:txBody>
          <a:bodyPr/>
          <a:lstStyle/>
          <a:p>
            <a:pPr algn="ctr"/>
            <a:r>
              <a:rPr lang="en-US" sz="3600" b="1">
                <a:solidFill>
                  <a:schemeClr val="tx1"/>
                </a:solidFill>
                <a:latin typeface="Arial" charset="0"/>
                <a:ea typeface="ＭＳ Ｐゴシック" charset="0"/>
                <a:cs typeface="Arial" charset="0"/>
              </a:rPr>
              <a:t>Why did Jonah sit east of the city?</a:t>
            </a:r>
            <a:endParaRPr lang="en-US" sz="3600">
              <a:solidFill>
                <a:schemeClr val="tx1"/>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77160"/>
                                        </p:tgtEl>
                                        <p:attrNameLst>
                                          <p:attrName>style.visibility</p:attrName>
                                        </p:attrNameLst>
                                      </p:cBhvr>
                                      <p:to>
                                        <p:strVal val="visible"/>
                                      </p:to>
                                    </p:set>
                                    <p:animEffect transition="in" filter="wipe(down)">
                                      <p:cBhvr>
                                        <p:cTn id="7" dur="500"/>
                                        <p:tgtEl>
                                          <p:spTgt spid="17716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77161"/>
                                        </p:tgtEl>
                                        <p:attrNameLst>
                                          <p:attrName>style.visibility</p:attrName>
                                        </p:attrNameLst>
                                      </p:cBhvr>
                                      <p:to>
                                        <p:strVal val="visible"/>
                                      </p:to>
                                    </p:set>
                                    <p:animEffect transition="in" filter="box(in)">
                                      <p:cBhvr>
                                        <p:cTn id="10" dur="500"/>
                                        <p:tgtEl>
                                          <p:spTgt spid="177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6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p:cNvSpPr>
            <a:spLocks noGrp="1" noChangeArrowheads="1"/>
          </p:cNvSpPr>
          <p:nvPr>
            <p:ph type="title" idx="4294967295"/>
          </p:nvPr>
        </p:nvSpPr>
        <p:spPr>
          <a:xfrm>
            <a:off x="0" y="115888"/>
            <a:ext cx="9144000" cy="1143000"/>
          </a:xfrm>
        </p:spPr>
        <p:txBody>
          <a:bodyPr/>
          <a:lstStyle/>
          <a:p>
            <a:pPr eaLnBrk="1" hangingPunct="1">
              <a:defRPr/>
            </a:pPr>
            <a:r>
              <a:rPr lang="en-US"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Feast of Tabernacles (Shelters)</a:t>
            </a:r>
          </a:p>
        </p:txBody>
      </p:sp>
      <p:pic>
        <p:nvPicPr>
          <p:cNvPr id="828418" name="Picture 3" descr="Tabernacl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71600"/>
            <a:ext cx="9144000" cy="553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0465" name="Picture 4" descr="jonah4angry.jpg"/>
          <p:cNvPicPr>
            <a:picLocks noChangeAspect="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04800" y="152400"/>
            <a:ext cx="2514600" cy="1524000"/>
          </a:xfrm>
        </p:spPr>
        <p:txBody>
          <a:bodyPr/>
          <a:lstStyle/>
          <a:p>
            <a:pPr algn="l">
              <a:defRPr/>
            </a:pPr>
            <a:r>
              <a:rPr lang="en-US" sz="5400">
                <a:solidFill>
                  <a:srgbClr val="FF0000"/>
                </a:solidFill>
                <a:effectLst>
                  <a:outerShdw blurRad="38100" dist="38100" dir="2700000" algn="tl">
                    <a:srgbClr val="000000"/>
                  </a:outerShdw>
                </a:effectLst>
                <a:latin typeface="Olivia Brush" charset="0"/>
                <a:ea typeface="ＭＳ Ｐゴシック" charset="0"/>
                <a:cs typeface="Olivia Brush" charset="0"/>
              </a:rPr>
              <a:t>Attack &amp; Burn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Title 10"/>
          <p:cNvSpPr>
            <a:spLocks noGrp="1"/>
          </p:cNvSpPr>
          <p:nvPr>
            <p:ph type="title" idx="4294967295"/>
          </p:nvPr>
        </p:nvSpPr>
        <p:spPr/>
        <p:txBody>
          <a:bodyPr/>
          <a:lstStyle/>
          <a:p>
            <a:r>
              <a:rPr lang="en-US">
                <a:solidFill>
                  <a:srgbClr val="FFFFFF"/>
                </a:solidFill>
                <a:latin typeface="Arial" charset="0"/>
                <a:ea typeface="Osaka" charset="0"/>
                <a:cs typeface="Osaka" charset="0"/>
              </a:rPr>
              <a:t>Unique Elements in Jonah</a:t>
            </a:r>
          </a:p>
        </p:txBody>
      </p:sp>
      <p:sp>
        <p:nvSpPr>
          <p:cNvPr id="4101" name="Text Box 5"/>
          <p:cNvSpPr txBox="1">
            <a:spLocks noChangeArrowheads="1"/>
          </p:cNvSpPr>
          <p:nvPr/>
        </p:nvSpPr>
        <p:spPr bwMode="auto">
          <a:xfrm>
            <a:off x="152400" y="1800225"/>
            <a:ext cx="89154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793750" indent="-5588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lvl="2" algn="l">
              <a:buFont typeface="Arial" charset="0"/>
              <a:buAutoNum type="arabicPeriod"/>
            </a:pPr>
            <a:r>
              <a:rPr lang="en-US" sz="3200" b="1">
                <a:solidFill>
                  <a:srgbClr val="000000"/>
                </a:solidFill>
                <a:latin typeface="Arial" charset="0"/>
              </a:rPr>
              <a:t>Jonah speaks entirely through the </a:t>
            </a:r>
            <a:r>
              <a:rPr lang="en-US" sz="3200" b="1" i="1">
                <a:solidFill>
                  <a:srgbClr val="FF0000"/>
                </a:solidFill>
                <a:latin typeface="Arial" charset="0"/>
              </a:rPr>
              <a:t>experience </a:t>
            </a:r>
            <a:r>
              <a:rPr lang="en-US" sz="3200" b="1">
                <a:solidFill>
                  <a:srgbClr val="000000"/>
                </a:solidFill>
                <a:latin typeface="Arial" charset="0"/>
              </a:rPr>
              <a:t>of a prophet—not his words.</a:t>
            </a:r>
          </a:p>
        </p:txBody>
      </p:sp>
      <p:sp>
        <p:nvSpPr>
          <p:cNvPr id="793603" name="Text Box 6"/>
          <p:cNvSpPr txBox="1">
            <a:spLocks noChangeArrowheads="1"/>
          </p:cNvSpPr>
          <p:nvPr/>
        </p:nvSpPr>
        <p:spPr bwMode="auto">
          <a:xfrm>
            <a:off x="8213725" y="193675"/>
            <a:ext cx="6080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sz="2000" b="1">
                <a:solidFill>
                  <a:srgbClr val="000000"/>
                </a:solidFill>
                <a:latin typeface="Arial" charset="0"/>
              </a:rPr>
              <a:t>600</a:t>
            </a:r>
          </a:p>
        </p:txBody>
      </p:sp>
      <p:sp>
        <p:nvSpPr>
          <p:cNvPr id="793604" name="WordArt 7"/>
          <p:cNvSpPr>
            <a:spLocks noChangeArrowheads="1" noChangeShapeType="1" noTextEdit="1"/>
          </p:cNvSpPr>
          <p:nvPr/>
        </p:nvSpPr>
        <p:spPr bwMode="auto">
          <a:xfrm>
            <a:off x="-381000" y="457200"/>
            <a:ext cx="7924800" cy="1143000"/>
          </a:xfrm>
          <a:prstGeom prst="rect">
            <a:avLst/>
          </a:prstGeom>
        </p:spPr>
        <p:txBody>
          <a:bodyPr wrap="none" fromWordArt="1">
            <a:prstTxWarp prst="textCascadeUp">
              <a:avLst>
                <a:gd name="adj" fmla="val 76333"/>
              </a:avLst>
            </a:prstTxWarp>
            <a:scene3d>
              <a:camera prst="legacyPerspectiveFront">
                <a:rot lat="20519958" lon="1080000" rev="0"/>
              </a:camera>
              <a:lightRig rig="legacyHarsh2" dir="b"/>
            </a:scene3d>
            <a:sp3d extrusionH="430200" prstMaterial="legacyMatte">
              <a:extrusionClr>
                <a:srgbClr val="FF6600"/>
              </a:extrusionClr>
            </a:sp3d>
          </a:bodyPr>
          <a:lstStyle/>
          <a:p>
            <a:r>
              <a:rPr lang="en-US" sz="3600" kern="10">
                <a:ln w="9525">
                  <a:round/>
                  <a:headEnd/>
                  <a:tailEnd/>
                </a:ln>
                <a:gradFill rotWithShape="1">
                  <a:gsLst>
                    <a:gs pos="0">
                      <a:srgbClr val="FFE701"/>
                    </a:gs>
                    <a:gs pos="100000">
                      <a:srgbClr val="FE3E02"/>
                    </a:gs>
                  </a:gsLst>
                  <a:lin ang="5400000" scaled="1"/>
                </a:gradFill>
                <a:latin typeface="Impact"/>
                <a:ea typeface="Impact"/>
                <a:cs typeface="Impact"/>
              </a:rPr>
              <a:t>Unique Elements in Jonah</a:t>
            </a:r>
          </a:p>
        </p:txBody>
      </p:sp>
      <p:sp>
        <p:nvSpPr>
          <p:cNvPr id="8" name="Text Box 5"/>
          <p:cNvSpPr txBox="1">
            <a:spLocks noChangeArrowheads="1"/>
          </p:cNvSpPr>
          <p:nvPr/>
        </p:nvSpPr>
        <p:spPr bwMode="auto">
          <a:xfrm>
            <a:off x="152400" y="4332288"/>
            <a:ext cx="8915400" cy="1077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793750" indent="-5588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lvl="2" algn="l">
              <a:buFont typeface="Arial" charset="0"/>
              <a:buAutoNum type="arabicPeriod" startAt="3"/>
            </a:pPr>
            <a:r>
              <a:rPr lang="en-US" sz="3200" b="1" dirty="0">
                <a:solidFill>
                  <a:srgbClr val="000000"/>
                </a:solidFill>
                <a:latin typeface="Arial" charset="0"/>
              </a:rPr>
              <a:t>Jonah is the only entire biblical book on Israel</a:t>
            </a:r>
            <a:r>
              <a:rPr lang="mr-IN" altLang="ja-JP" sz="3200" b="1" dirty="0">
                <a:solidFill>
                  <a:srgbClr val="000000"/>
                </a:solidFill>
                <a:latin typeface="Arial" charset="0"/>
              </a:rPr>
              <a:t>'</a:t>
            </a:r>
            <a:r>
              <a:rPr lang="en-US" sz="3200" b="1" dirty="0">
                <a:solidFill>
                  <a:srgbClr val="000000"/>
                </a:solidFill>
                <a:latin typeface="Arial" charset="0"/>
              </a:rPr>
              <a:t>s response to the </a:t>
            </a:r>
            <a:r>
              <a:rPr lang="en-US" sz="3200" b="1" i="1" dirty="0">
                <a:solidFill>
                  <a:srgbClr val="FF0000"/>
                </a:solidFill>
                <a:latin typeface="Arial" charset="0"/>
              </a:rPr>
              <a:t>Gentile </a:t>
            </a:r>
            <a:r>
              <a:rPr lang="en-US" sz="3200" b="1" dirty="0">
                <a:solidFill>
                  <a:srgbClr val="000000"/>
                </a:solidFill>
                <a:latin typeface="Arial" charset="0"/>
              </a:rPr>
              <a:t>nations.</a:t>
            </a:r>
          </a:p>
        </p:txBody>
      </p:sp>
      <p:sp>
        <p:nvSpPr>
          <p:cNvPr id="9" name="Text Box 5"/>
          <p:cNvSpPr txBox="1">
            <a:spLocks noChangeArrowheads="1"/>
          </p:cNvSpPr>
          <p:nvPr/>
        </p:nvSpPr>
        <p:spPr bwMode="auto">
          <a:xfrm>
            <a:off x="152400" y="3067050"/>
            <a:ext cx="89154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793750" indent="-5588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lvl="2" algn="l">
              <a:buFont typeface="Arial" charset="0"/>
              <a:buAutoNum type="arabicPeriod" startAt="2"/>
            </a:pPr>
            <a:r>
              <a:rPr lang="en-US" sz="3200" b="1">
                <a:solidFill>
                  <a:srgbClr val="000000"/>
                </a:solidFill>
                <a:latin typeface="Arial" charset="0"/>
              </a:rPr>
              <a:t>Jonah is the only prophet in Scripture who </a:t>
            </a:r>
            <a:r>
              <a:rPr lang="en-US" sz="3200" b="1" i="1">
                <a:solidFill>
                  <a:srgbClr val="FF0000"/>
                </a:solidFill>
                <a:latin typeface="Arial" charset="0"/>
              </a:rPr>
              <a:t>tried to run </a:t>
            </a:r>
            <a:r>
              <a:rPr lang="en-US" sz="3200" b="1">
                <a:solidFill>
                  <a:srgbClr val="000000"/>
                </a:solidFill>
                <a:latin typeface="Arial" charset="0"/>
              </a:rPr>
              <a:t>from God.</a:t>
            </a:r>
          </a:p>
        </p:txBody>
      </p:sp>
      <p:sp>
        <p:nvSpPr>
          <p:cNvPr id="10" name="Text Box 5"/>
          <p:cNvSpPr txBox="1">
            <a:spLocks noChangeArrowheads="1"/>
          </p:cNvSpPr>
          <p:nvPr/>
        </p:nvSpPr>
        <p:spPr bwMode="auto">
          <a:xfrm>
            <a:off x="152400" y="5599113"/>
            <a:ext cx="89154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793750" indent="-5588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lvl="2" algn="l"/>
            <a:r>
              <a:rPr lang="en-US" sz="3200" b="1">
                <a:solidFill>
                  <a:srgbClr val="000000"/>
                </a:solidFill>
                <a:latin typeface="Arial" charset="0"/>
              </a:rPr>
              <a:t>4.	The </a:t>
            </a:r>
            <a:r>
              <a:rPr lang="en-US" sz="3200" b="1" i="1">
                <a:solidFill>
                  <a:srgbClr val="FF0000"/>
                </a:solidFill>
                <a:latin typeface="Arial" charset="0"/>
              </a:rPr>
              <a:t>historicity </a:t>
            </a:r>
            <a:r>
              <a:rPr lang="en-US" sz="3200" b="1">
                <a:solidFill>
                  <a:srgbClr val="000000"/>
                </a:solidFill>
                <a:latin typeface="Arial" charset="0"/>
              </a:rPr>
              <a:t>of Jonah has been denied by many scholars. </a:t>
            </a:r>
          </a:p>
        </p:txBody>
      </p:sp>
    </p:spTree>
    <p:extLst>
      <p:ext uri="{BB962C8B-B14F-4D97-AF65-F5344CB8AC3E}">
        <p14:creationId xmlns:p14="http://schemas.microsoft.com/office/powerpoint/2010/main" val="3302464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4101">
                                            <p:txEl>
                                              <p:pRg st="0" end="0"/>
                                            </p:txEl>
                                          </p:spTgt>
                                        </p:tgtEl>
                                        <p:attrNameLst>
                                          <p:attrName>style.visibility</p:attrName>
                                        </p:attrNameLst>
                                      </p:cBhvr>
                                      <p:to>
                                        <p:strVal val="visible"/>
                                      </p:to>
                                    </p:set>
                                    <p:animScale>
                                      <p:cBhvr>
                                        <p:cTn id="7" dur="1000" decel="50000" fill="hold">
                                          <p:stCondLst>
                                            <p:cond delay="0"/>
                                          </p:stCondLst>
                                        </p:cTn>
                                        <p:tgtEl>
                                          <p:spTgt spid="4101">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101">
                                            <p:txEl>
                                              <p:pRg st="0" end="0"/>
                                            </p:txEl>
                                          </p:spTgt>
                                        </p:tgtEl>
                                        <p:attrNameLst>
                                          <p:attrName>ppt_x</p:attrName>
                                          <p:attrName>ppt_y</p:attrName>
                                        </p:attrNameLst>
                                      </p:cBhvr>
                                    </p:animMotion>
                                    <p:animEffect transition="in" filter="fade">
                                      <p:cBhvr>
                                        <p:cTn id="9" dur="1000"/>
                                        <p:tgtEl>
                                          <p:spTgt spid="410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Scale>
                                      <p:cBhvr>
                                        <p:cTn id="14" dur="1000" decel="50000" fill="hold">
                                          <p:stCondLst>
                                            <p:cond delay="0"/>
                                          </p:stCondLst>
                                        </p:cTn>
                                        <p:tgtEl>
                                          <p:spTgt spid="9">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9">
                                            <p:txEl>
                                              <p:pRg st="0" end="0"/>
                                            </p:txEl>
                                          </p:spTgt>
                                        </p:tgtEl>
                                        <p:attrNameLst>
                                          <p:attrName>ppt_x</p:attrName>
                                          <p:attrName>ppt_y</p:attrName>
                                        </p:attrNameLst>
                                      </p:cBhvr>
                                    </p:animMotion>
                                    <p:animEffect transition="in" filter="fade">
                                      <p:cBhvr>
                                        <p:cTn id="16" dur="1000"/>
                                        <p:tgtEl>
                                          <p:spTgt spid="9">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Scale>
                                      <p:cBhvr>
                                        <p:cTn id="21" dur="1000" decel="50000" fill="hold">
                                          <p:stCondLst>
                                            <p:cond delay="0"/>
                                          </p:stCondLst>
                                        </p:cTn>
                                        <p:tgtEl>
                                          <p:spTgt spid="8">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8">
                                            <p:txEl>
                                              <p:pRg st="0" end="0"/>
                                            </p:txEl>
                                          </p:spTgt>
                                        </p:tgtEl>
                                        <p:attrNameLst>
                                          <p:attrName>ppt_x</p:attrName>
                                          <p:attrName>ppt_y</p:attrName>
                                        </p:attrNameLst>
                                      </p:cBhvr>
                                    </p:animMotion>
                                    <p:animEffect transition="in" filter="fade">
                                      <p:cBhvr>
                                        <p:cTn id="23" dur="1000"/>
                                        <p:tgtEl>
                                          <p:spTgt spid="8">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2" presetClass="entr" presetSubtype="0"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Scale>
                                      <p:cBhvr>
                                        <p:cTn id="28" dur="1000" decel="50000" fill="hold">
                                          <p:stCondLst>
                                            <p:cond delay="0"/>
                                          </p:stCondLst>
                                        </p:cTn>
                                        <p:tgtEl>
                                          <p:spTgt spid="1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10">
                                            <p:txEl>
                                              <p:pRg st="0" end="0"/>
                                            </p:txEl>
                                          </p:spTgt>
                                        </p:tgtEl>
                                        <p:attrNameLst>
                                          <p:attrName>ppt_x</p:attrName>
                                          <p:attrName>ppt_y</p:attrName>
                                        </p:attrNameLst>
                                      </p:cBhvr>
                                    </p:animMotion>
                                    <p:animEffect transition="in" filter="fade">
                                      <p:cBhvr>
                                        <p:cTn id="30"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2513" name="Picture 4" descr="jonah4angry.jpg"/>
          <p:cNvPicPr>
            <a:picLocks noChangeAspect="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5715000" y="4800600"/>
            <a:ext cx="3276600" cy="2057400"/>
          </a:xfrm>
        </p:spPr>
        <p:txBody>
          <a:bodyPr/>
          <a:lstStyle/>
          <a:p>
            <a:pPr algn="r">
              <a:defRPr/>
            </a:pPr>
            <a:r>
              <a:rPr lang="en-US" sz="4800" b="1">
                <a:solidFill>
                  <a:srgbClr val="1A2E00"/>
                </a:solidFill>
                <a:effectLst>
                  <a:outerShdw blurRad="47625" dist="76200" dir="2700000" algn="tl" rotWithShape="0">
                    <a:schemeClr val="tx1"/>
                  </a:outerShdw>
                </a:effectLst>
                <a:latin typeface="Olivia Brush" charset="0"/>
                <a:ea typeface="ＭＳ Ｐゴシック" charset="0"/>
                <a:cs typeface="Olivia Brush" charset="0"/>
              </a:rPr>
              <a:t>A play on words</a:t>
            </a:r>
          </a:p>
        </p:txBody>
      </p:sp>
      <p:sp>
        <p:nvSpPr>
          <p:cNvPr id="4" name="Title 1"/>
          <p:cNvSpPr txBox="1">
            <a:spLocks/>
          </p:cNvSpPr>
          <p:nvPr/>
        </p:nvSpPr>
        <p:spPr bwMode="auto">
          <a:xfrm>
            <a:off x="0" y="0"/>
            <a:ext cx="2514600" cy="914400"/>
          </a:xfrm>
          <a:prstGeom prst="rect">
            <a:avLst/>
          </a:prstGeom>
          <a:noFill/>
          <a:ln w="9525">
            <a:noFill/>
            <a:miter lim="800000"/>
            <a:headEnd/>
            <a:tailEnd/>
          </a:ln>
          <a:effectLst/>
        </p:spPr>
        <p:txBody>
          <a:bodyPr anchor="ct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defRPr/>
            </a:pPr>
            <a:r>
              <a:rPr lang="en-US" sz="4800" b="1">
                <a:solidFill>
                  <a:srgbClr val="1A2E00"/>
                </a:solidFill>
                <a:effectLst>
                  <a:outerShdw blurRad="47625" dist="76200" dir="2700000" algn="tl" rotWithShape="0">
                    <a:schemeClr val="tx1"/>
                  </a:outerShdw>
                </a:effectLst>
                <a:latin typeface="Olivia Brush" charset="0"/>
                <a:ea typeface="ＭＳ Ｐゴシック" charset="0"/>
              </a:rPr>
              <a:t>God...</a:t>
            </a:r>
          </a:p>
        </p:txBody>
      </p:sp>
      <p:sp>
        <p:nvSpPr>
          <p:cNvPr id="5" name="Title 1"/>
          <p:cNvSpPr txBox="1">
            <a:spLocks/>
          </p:cNvSpPr>
          <p:nvPr/>
        </p:nvSpPr>
        <p:spPr bwMode="auto">
          <a:xfrm>
            <a:off x="0" y="1295400"/>
            <a:ext cx="8686800" cy="2895600"/>
          </a:xfrm>
          <a:prstGeom prst="rect">
            <a:avLst/>
          </a:prstGeom>
          <a:noFill/>
          <a:ln w="9525">
            <a:noFill/>
            <a:miter lim="800000"/>
            <a:headEnd/>
            <a:tailEnd/>
          </a:ln>
          <a:effectLst/>
        </p:spPr>
        <p:txBody>
          <a:bodyPr anchor="ct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defRPr/>
            </a:pPr>
            <a:r>
              <a:rPr lang="en-US" sz="4800" b="1" dirty="0">
                <a:solidFill>
                  <a:srgbClr val="1A2E00"/>
                </a:solidFill>
                <a:effectLst>
                  <a:outerShdw blurRad="47625" dist="76200" dir="2700000" algn="tl" rotWithShape="0">
                    <a:schemeClr val="tx1"/>
                  </a:outerShdw>
                </a:effectLst>
                <a:latin typeface="Olivia Brush" charset="0"/>
                <a:ea typeface="ＭＳ Ｐゴシック" charset="0"/>
              </a:rPr>
              <a:t>• </a:t>
            </a:r>
            <a:r>
              <a:rPr lang="mr-IN" altLang="ja-JP" sz="4800" b="1" dirty="0">
                <a:solidFill>
                  <a:srgbClr val="1A2E00"/>
                </a:solidFill>
                <a:effectLst>
                  <a:outerShdw blurRad="47625" dist="76200" dir="2700000" algn="tl" rotWithShape="0">
                    <a:schemeClr val="tx1"/>
                  </a:outerShdw>
                </a:effectLst>
                <a:latin typeface="Olivia Brush" charset="0"/>
                <a:ea typeface="ＭＳ Ｐゴシック" charset="0"/>
              </a:rPr>
              <a:t>"</a:t>
            </a:r>
            <a:r>
              <a:rPr lang="en-US" sz="4800" b="1" dirty="0">
                <a:solidFill>
                  <a:srgbClr val="800000"/>
                </a:solidFill>
                <a:effectLst>
                  <a:outerShdw blurRad="47625" dist="76200" dir="2700000" algn="tl" rotWithShape="0">
                    <a:schemeClr val="tx1"/>
                  </a:outerShdw>
                </a:effectLst>
                <a:latin typeface="Olivia Brush" charset="0"/>
                <a:ea typeface="ＭＳ Ｐゴシック" charset="0"/>
              </a:rPr>
              <a:t>appointed</a:t>
            </a:r>
            <a:r>
              <a:rPr lang="en-US" sz="4800" b="1" dirty="0">
                <a:solidFill>
                  <a:srgbClr val="1A2E00"/>
                </a:solidFill>
                <a:effectLst>
                  <a:outerShdw blurRad="47625" dist="76200" dir="2700000" algn="tl" rotWithShape="0">
                    <a:schemeClr val="tx1"/>
                  </a:outerShdw>
                </a:effectLst>
                <a:latin typeface="Olivia Brush" charset="0"/>
                <a:ea typeface="ＭＳ Ｐゴシック" charset="0"/>
              </a:rPr>
              <a:t> a fish</a:t>
            </a:r>
            <a:r>
              <a:rPr lang="mr-IN" altLang="ja-JP" sz="4800" b="1" dirty="0">
                <a:solidFill>
                  <a:srgbClr val="1A2E00"/>
                </a:solidFill>
                <a:effectLst>
                  <a:outerShdw blurRad="47625" dist="76200" dir="2700000" algn="tl" rotWithShape="0">
                    <a:schemeClr val="tx1"/>
                  </a:outerShdw>
                </a:effectLst>
                <a:latin typeface="Olivia Brush" charset="0"/>
                <a:ea typeface="ＭＳ Ｐゴシック" charset="0"/>
              </a:rPr>
              <a:t>"</a:t>
            </a:r>
            <a:r>
              <a:rPr lang="en-US" sz="4800" b="1" dirty="0">
                <a:solidFill>
                  <a:srgbClr val="1A2E00"/>
                </a:solidFill>
                <a:effectLst>
                  <a:outerShdw blurRad="47625" dist="76200" dir="2700000" algn="tl" rotWithShape="0">
                    <a:schemeClr val="tx1"/>
                  </a:outerShdw>
                </a:effectLst>
                <a:latin typeface="Olivia Brush" charset="0"/>
                <a:ea typeface="ＭＳ Ｐゴシック" charset="0"/>
              </a:rPr>
              <a:t> (1:17)</a:t>
            </a:r>
          </a:p>
          <a:p>
            <a:pPr algn="l">
              <a:defRPr/>
            </a:pPr>
            <a:r>
              <a:rPr lang="en-US" sz="4800" b="1" dirty="0">
                <a:solidFill>
                  <a:srgbClr val="1A2E00"/>
                </a:solidFill>
                <a:effectLst>
                  <a:outerShdw blurRad="47625" dist="76200" dir="2700000" algn="tl" rotWithShape="0">
                    <a:schemeClr val="tx1"/>
                  </a:outerShdw>
                </a:effectLst>
                <a:latin typeface="Olivia Brush" charset="0"/>
                <a:ea typeface="ＭＳ Ｐゴシック" charset="0"/>
              </a:rPr>
              <a:t>• </a:t>
            </a:r>
            <a:r>
              <a:rPr lang="mr-IN" altLang="ja-JP" sz="4800" b="1" dirty="0">
                <a:solidFill>
                  <a:srgbClr val="1A2E00"/>
                </a:solidFill>
                <a:effectLst>
                  <a:outerShdw blurRad="47625" dist="76200" dir="2700000" algn="tl" rotWithShape="0">
                    <a:schemeClr val="tx1"/>
                  </a:outerShdw>
                </a:effectLst>
                <a:latin typeface="Olivia Brush" charset="0"/>
                <a:ea typeface="ＭＳ Ｐゴシック" charset="0"/>
              </a:rPr>
              <a:t>"</a:t>
            </a:r>
            <a:r>
              <a:rPr lang="en-US" sz="4800" b="1" dirty="0">
                <a:solidFill>
                  <a:srgbClr val="800000"/>
                </a:solidFill>
                <a:effectLst>
                  <a:outerShdw blurRad="47625" dist="76200" dir="2700000" algn="tl" rotWithShape="0">
                    <a:schemeClr val="tx1"/>
                  </a:outerShdw>
                </a:effectLst>
                <a:latin typeface="Olivia Brush" charset="0"/>
                <a:ea typeface="ＭＳ Ｐゴシック" charset="0"/>
              </a:rPr>
              <a:t>appointed</a:t>
            </a:r>
            <a:r>
              <a:rPr lang="en-US" sz="4800" b="1" dirty="0">
                <a:solidFill>
                  <a:srgbClr val="1A2E00"/>
                </a:solidFill>
                <a:effectLst>
                  <a:outerShdw blurRad="47625" dist="76200" dir="2700000" algn="tl" rotWithShape="0">
                    <a:schemeClr val="tx1"/>
                  </a:outerShdw>
                </a:effectLst>
                <a:latin typeface="Olivia Brush" charset="0"/>
                <a:ea typeface="ＭＳ Ｐゴシック" charset="0"/>
              </a:rPr>
              <a:t> a plant</a:t>
            </a:r>
            <a:r>
              <a:rPr lang="mr-IN" altLang="ja-JP" sz="4800" b="1" dirty="0">
                <a:solidFill>
                  <a:srgbClr val="1A2E00"/>
                </a:solidFill>
                <a:effectLst>
                  <a:outerShdw blurRad="47625" dist="76200" dir="2700000" algn="tl" rotWithShape="0">
                    <a:schemeClr val="tx1"/>
                  </a:outerShdw>
                </a:effectLst>
                <a:latin typeface="Olivia Brush" charset="0"/>
                <a:ea typeface="ＭＳ Ｐゴシック" charset="0"/>
              </a:rPr>
              <a:t>"</a:t>
            </a:r>
            <a:r>
              <a:rPr lang="en-US" sz="4800" b="1" dirty="0">
                <a:solidFill>
                  <a:srgbClr val="1A2E00"/>
                </a:solidFill>
                <a:effectLst>
                  <a:outerShdw blurRad="47625" dist="76200" dir="2700000" algn="tl" rotWithShape="0">
                    <a:schemeClr val="tx1"/>
                  </a:outerShdw>
                </a:effectLst>
                <a:latin typeface="Olivia Brush" charset="0"/>
                <a:ea typeface="ＭＳ Ｐゴシック" charset="0"/>
              </a:rPr>
              <a:t> (4:6)</a:t>
            </a:r>
          </a:p>
          <a:p>
            <a:pPr algn="l">
              <a:defRPr/>
            </a:pPr>
            <a:r>
              <a:rPr lang="en-US" sz="4800" b="1" dirty="0">
                <a:solidFill>
                  <a:srgbClr val="1A2E00"/>
                </a:solidFill>
                <a:effectLst>
                  <a:outerShdw blurRad="47625" dist="76200" dir="2700000" algn="tl" rotWithShape="0">
                    <a:schemeClr val="tx1"/>
                  </a:outerShdw>
                </a:effectLst>
                <a:latin typeface="Olivia Brush" charset="0"/>
                <a:ea typeface="ＭＳ Ｐゴシック" charset="0"/>
              </a:rPr>
              <a:t>• </a:t>
            </a:r>
            <a:r>
              <a:rPr lang="mr-IN" altLang="ja-JP" sz="4800" b="1" dirty="0">
                <a:solidFill>
                  <a:srgbClr val="1A2E00"/>
                </a:solidFill>
                <a:effectLst>
                  <a:outerShdw blurRad="47625" dist="76200" dir="2700000" algn="tl" rotWithShape="0">
                    <a:schemeClr val="tx1"/>
                  </a:outerShdw>
                </a:effectLst>
                <a:latin typeface="Olivia Brush" charset="0"/>
                <a:ea typeface="ＭＳ Ｐゴシック" charset="0"/>
              </a:rPr>
              <a:t>"</a:t>
            </a:r>
            <a:r>
              <a:rPr lang="en-US" sz="4800" b="1" dirty="0">
                <a:solidFill>
                  <a:srgbClr val="800000"/>
                </a:solidFill>
                <a:effectLst>
                  <a:outerShdw blurRad="47625" dist="76200" dir="2700000" algn="tl" rotWithShape="0">
                    <a:schemeClr val="tx1"/>
                  </a:outerShdw>
                </a:effectLst>
                <a:latin typeface="Olivia Brush" charset="0"/>
                <a:ea typeface="ＭＳ Ｐゴシック" charset="0"/>
              </a:rPr>
              <a:t>appointed</a:t>
            </a:r>
            <a:r>
              <a:rPr lang="en-US" sz="4800" b="1" dirty="0">
                <a:solidFill>
                  <a:srgbClr val="1A2E00"/>
                </a:solidFill>
                <a:effectLst>
                  <a:outerShdw blurRad="47625" dist="76200" dir="2700000" algn="tl" rotWithShape="0">
                    <a:schemeClr val="tx1"/>
                  </a:outerShdw>
                </a:effectLst>
                <a:latin typeface="Olivia Brush" charset="0"/>
                <a:ea typeface="ＭＳ Ｐゴシック" charset="0"/>
              </a:rPr>
              <a:t> a worm</a:t>
            </a:r>
            <a:r>
              <a:rPr lang="mr-IN" altLang="ja-JP" sz="4800" b="1" dirty="0">
                <a:solidFill>
                  <a:srgbClr val="1A2E00"/>
                </a:solidFill>
                <a:effectLst>
                  <a:outerShdw blurRad="47625" dist="76200" dir="2700000" algn="tl" rotWithShape="0">
                    <a:schemeClr val="tx1"/>
                  </a:outerShdw>
                </a:effectLst>
                <a:latin typeface="Olivia Brush" charset="0"/>
                <a:ea typeface="ＭＳ Ｐゴシック" charset="0"/>
              </a:rPr>
              <a:t>"</a:t>
            </a:r>
            <a:r>
              <a:rPr lang="en-US" sz="4800" b="1" dirty="0">
                <a:solidFill>
                  <a:srgbClr val="1A2E00"/>
                </a:solidFill>
                <a:effectLst>
                  <a:outerShdw blurRad="47625" dist="76200" dir="2700000" algn="tl" rotWithShape="0">
                    <a:schemeClr val="tx1"/>
                  </a:outerShdw>
                </a:effectLst>
                <a:latin typeface="Olivia Brush" charset="0"/>
                <a:ea typeface="ＭＳ Ｐゴシック" charset="0"/>
              </a:rPr>
              <a:t> (4:7)</a:t>
            </a:r>
          </a:p>
          <a:p>
            <a:pPr algn="l">
              <a:defRPr/>
            </a:pPr>
            <a:r>
              <a:rPr lang="en-US" sz="4800" b="1" dirty="0">
                <a:solidFill>
                  <a:srgbClr val="1A2E00"/>
                </a:solidFill>
                <a:effectLst>
                  <a:outerShdw blurRad="47625" dist="76200" dir="2700000" algn="tl" rotWithShape="0">
                    <a:schemeClr val="tx1"/>
                  </a:outerShdw>
                </a:effectLst>
                <a:latin typeface="Olivia Brush" charset="0"/>
                <a:ea typeface="ＭＳ Ｐゴシック" charset="0"/>
              </a:rPr>
              <a:t>• </a:t>
            </a:r>
            <a:r>
              <a:rPr lang="mr-IN" altLang="ja-JP" sz="4800" b="1" dirty="0">
                <a:solidFill>
                  <a:srgbClr val="1A2E00"/>
                </a:solidFill>
                <a:effectLst>
                  <a:outerShdw blurRad="47625" dist="76200" dir="2700000" algn="tl" rotWithShape="0">
                    <a:schemeClr val="tx1"/>
                  </a:outerShdw>
                </a:effectLst>
                <a:latin typeface="Olivia Brush" charset="0"/>
                <a:ea typeface="ＭＳ Ｐゴシック" charset="0"/>
              </a:rPr>
              <a:t>"</a:t>
            </a:r>
            <a:r>
              <a:rPr lang="en-US" sz="4800" b="1" dirty="0">
                <a:solidFill>
                  <a:srgbClr val="800000"/>
                </a:solidFill>
                <a:effectLst>
                  <a:outerShdw blurRad="47625" dist="76200" dir="2700000" algn="tl" rotWithShape="0">
                    <a:schemeClr val="tx1"/>
                  </a:outerShdw>
                </a:effectLst>
                <a:latin typeface="Olivia Brush" charset="0"/>
                <a:ea typeface="ＭＳ Ｐゴシック" charset="0"/>
              </a:rPr>
              <a:t>appointed</a:t>
            </a:r>
            <a:r>
              <a:rPr lang="en-US" sz="4800" b="1" dirty="0">
                <a:solidFill>
                  <a:srgbClr val="1A2E00"/>
                </a:solidFill>
                <a:effectLst>
                  <a:outerShdw blurRad="47625" dist="76200" dir="2700000" algn="tl" rotWithShape="0">
                    <a:schemeClr val="tx1"/>
                  </a:outerShdw>
                </a:effectLst>
                <a:latin typeface="Olivia Brush" charset="0"/>
                <a:ea typeface="ＭＳ Ｐゴシック" charset="0"/>
              </a:rPr>
              <a:t> a wind</a:t>
            </a:r>
            <a:r>
              <a:rPr lang="mr-IN" altLang="ja-JP" sz="4800" b="1" dirty="0">
                <a:solidFill>
                  <a:srgbClr val="1A2E00"/>
                </a:solidFill>
                <a:effectLst>
                  <a:outerShdw blurRad="47625" dist="76200" dir="2700000" algn="tl" rotWithShape="0">
                    <a:schemeClr val="tx1"/>
                  </a:outerShdw>
                </a:effectLst>
                <a:latin typeface="Olivia Brush" charset="0"/>
                <a:ea typeface="ＭＳ Ｐゴシック" charset="0"/>
              </a:rPr>
              <a:t>"</a:t>
            </a:r>
            <a:r>
              <a:rPr lang="en-US" sz="4800" b="1" dirty="0">
                <a:solidFill>
                  <a:srgbClr val="1A2E00"/>
                </a:solidFill>
                <a:effectLst>
                  <a:outerShdw blurRad="47625" dist="76200" dir="2700000" algn="tl" rotWithShape="0">
                    <a:schemeClr val="tx1"/>
                  </a:outerShdw>
                </a:effectLst>
                <a:latin typeface="Olivia Brush" charset="0"/>
                <a:ea typeface="ＭＳ Ｐゴシック" charset="0"/>
              </a:rPr>
              <a:t> (4:8)</a:t>
            </a:r>
          </a:p>
        </p:txBody>
      </p:sp>
      <p:sp>
        <p:nvSpPr>
          <p:cNvPr id="605189" name="Text Box 6"/>
          <p:cNvSpPr txBox="1">
            <a:spLocks noChangeArrowheads="1"/>
          </p:cNvSpPr>
          <p:nvPr/>
        </p:nvSpPr>
        <p:spPr bwMode="auto">
          <a:xfrm>
            <a:off x="8375650" y="76200"/>
            <a:ext cx="612775" cy="4000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defRPr/>
            </a:pPr>
            <a:r>
              <a:rPr lang="en-US" sz="2000" b="1">
                <a:solidFill>
                  <a:srgbClr val="1A2E00"/>
                </a:solidFill>
                <a:effectLst>
                  <a:outerShdw blurRad="47625" dist="76200" dir="2700000" algn="tl" rotWithShape="0">
                    <a:schemeClr val="tx1"/>
                  </a:outerShdw>
                </a:effectLst>
                <a:latin typeface="Arial" charset="0"/>
                <a:ea typeface="ＭＳ Ｐゴシック" charset="0"/>
                <a:cs typeface="ＭＳ Ｐゴシック" charset="0"/>
              </a:rPr>
              <a:t>612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jonah4angry.jpg"/>
          <p:cNvPicPr>
            <a:picLocks noChangeAspect="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400800" y="4572000"/>
            <a:ext cx="2590800" cy="2057400"/>
          </a:xfrm>
        </p:spPr>
        <p:txBody>
          <a:bodyPr/>
          <a:lstStyle/>
          <a:p>
            <a:pPr algn="r">
              <a:defRPr/>
            </a:pPr>
            <a:r>
              <a:rPr lang="en-US" sz="5400" dirty="0">
                <a:solidFill>
                  <a:srgbClr val="FF0000"/>
                </a:solidFill>
                <a:effectLst>
                  <a:outerShdw blurRad="38100" dist="38100" dir="2700000" algn="tl">
                    <a:srgbClr val="000000"/>
                  </a:outerShdw>
                </a:effectLst>
                <a:latin typeface="Olivia Brush" charset="0"/>
                <a:ea typeface="ＭＳ Ｐゴシック" charset="0"/>
                <a:cs typeface="Olivia Brush" charset="0"/>
              </a:rPr>
              <a:t>Attack &amp; Burn!</a:t>
            </a:r>
          </a:p>
        </p:txBody>
      </p:sp>
      <p:sp>
        <p:nvSpPr>
          <p:cNvPr id="5" name="Title 1"/>
          <p:cNvSpPr txBox="1">
            <a:spLocks/>
          </p:cNvSpPr>
          <p:nvPr/>
        </p:nvSpPr>
        <p:spPr bwMode="auto">
          <a:xfrm>
            <a:off x="0" y="0"/>
            <a:ext cx="9144000" cy="2819400"/>
          </a:xfrm>
          <a:prstGeom prst="rect">
            <a:avLst/>
          </a:prstGeom>
          <a:noFill/>
          <a:ln w="9525">
            <a:noFill/>
            <a:miter lim="800000"/>
            <a:headEnd/>
            <a:tailEnd/>
          </a:ln>
          <a:effectLst/>
        </p:spPr>
        <p:txBody>
          <a:bodyPr anchor="ctr"/>
          <a:lstStyle>
            <a:defPPr>
              <a:defRPr lang="en-US"/>
            </a:defPPr>
            <a:lvl1pPr algn="l">
              <a:defRPr sz="4800" b="1">
                <a:solidFill>
                  <a:srgbClr val="1A2E00"/>
                </a:solidFill>
                <a:effectLst>
                  <a:outerShdw blurRad="47625" dist="76200" dir="2700000" algn="tl" rotWithShape="0">
                    <a:schemeClr val="tx1"/>
                  </a:outerShdw>
                </a:effectLst>
                <a:latin typeface="Olivia Brush" charset="0"/>
                <a:ea typeface="ＭＳ Ｐゴシック"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en-US" sz="4000" dirty="0"/>
              <a:t>• </a:t>
            </a:r>
            <a:r>
              <a:rPr lang="mr-IN" altLang="ja-JP" sz="4000" dirty="0"/>
              <a:t>"</a:t>
            </a:r>
            <a:r>
              <a:rPr lang="en-US" sz="4000" dirty="0"/>
              <a:t>the worm </a:t>
            </a:r>
            <a:r>
              <a:rPr lang="en-US" sz="4000" dirty="0">
                <a:solidFill>
                  <a:srgbClr val="800000"/>
                </a:solidFill>
              </a:rPr>
              <a:t>attacked</a:t>
            </a:r>
            <a:r>
              <a:rPr lang="en-US" sz="4000" dirty="0"/>
              <a:t> the plant</a:t>
            </a:r>
            <a:r>
              <a:rPr lang="mr-IN" altLang="ja-JP" sz="4000" dirty="0"/>
              <a:t>"</a:t>
            </a:r>
            <a:r>
              <a:rPr lang="en-US" sz="4000" dirty="0"/>
              <a:t> (4:7)</a:t>
            </a:r>
          </a:p>
          <a:p>
            <a:pPr>
              <a:defRPr/>
            </a:pPr>
            <a:r>
              <a:rPr lang="en-US" sz="4000" dirty="0"/>
              <a:t>• </a:t>
            </a:r>
            <a:r>
              <a:rPr lang="mr-IN" altLang="ja-JP" sz="4000" dirty="0"/>
              <a:t>"</a:t>
            </a:r>
            <a:r>
              <a:rPr lang="en-US" sz="4000" dirty="0"/>
              <a:t>the sun </a:t>
            </a:r>
            <a:r>
              <a:rPr lang="en-US" sz="4000" dirty="0">
                <a:solidFill>
                  <a:srgbClr val="800000"/>
                </a:solidFill>
              </a:rPr>
              <a:t>attacked</a:t>
            </a:r>
            <a:r>
              <a:rPr lang="en-US" sz="4000" dirty="0"/>
              <a:t> Jonah</a:t>
            </a:r>
            <a:r>
              <a:rPr lang="mr-IN" altLang="ja-JP" sz="4000" dirty="0"/>
              <a:t>'</a:t>
            </a:r>
            <a:r>
              <a:rPr lang="en-US" sz="4000" dirty="0"/>
              <a:t>s head</a:t>
            </a:r>
            <a:r>
              <a:rPr lang="mr-IN" altLang="ja-JP" sz="4000" dirty="0"/>
              <a:t>"</a:t>
            </a:r>
            <a:r>
              <a:rPr lang="en-US" sz="4000" dirty="0"/>
              <a:t> </a:t>
            </a:r>
            <a:br>
              <a:rPr lang="en-US" sz="4000" dirty="0"/>
            </a:br>
            <a:r>
              <a:rPr lang="en-US" sz="4000" dirty="0"/>
              <a:t>(4:8)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6609" name="Picture 6" descr="Jonah_angry2-675x415.jpg"/>
          <p:cNvPicPr>
            <a:picLocks noChangeAspect="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26988" y="0"/>
            <a:ext cx="91709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5619" name="Rectangle 3"/>
          <p:cNvSpPr>
            <a:spLocks noGrp="1" noChangeArrowheads="1"/>
          </p:cNvSpPr>
          <p:nvPr>
            <p:ph type="title" idx="4294967295"/>
          </p:nvPr>
        </p:nvSpPr>
        <p:spPr>
          <a:xfrm>
            <a:off x="0" y="152400"/>
            <a:ext cx="9144000" cy="941388"/>
          </a:xfrm>
        </p:spPr>
        <p:txBody>
          <a:bodyPr/>
          <a:lstStyle/>
          <a:p>
            <a:pPr algn="l" eaLnBrk="1" hangingPunct="1">
              <a:defRPr/>
            </a:pPr>
            <a:r>
              <a:rPr lang="en-US" i="1">
                <a:solidFill>
                  <a:schemeClr val="tx1"/>
                </a:solidFill>
                <a:effectLst>
                  <a:outerShdw blurRad="50800" dist="101600" dir="2700000" algn="tl" rotWithShape="0">
                    <a:srgbClr val="000000"/>
                  </a:outerShdw>
                </a:effectLst>
                <a:latin typeface="Arial" charset="0"/>
                <a:ea typeface="ＭＳ Ｐゴシック" charset="0"/>
                <a:cs typeface="ＭＳ Ｐゴシック" charset="0"/>
              </a:rPr>
              <a:t>What a turn of events…</a:t>
            </a:r>
          </a:p>
        </p:txBody>
      </p:sp>
      <p:sp>
        <p:nvSpPr>
          <p:cNvPr id="8" name="Rectangle 4"/>
          <p:cNvSpPr txBox="1">
            <a:spLocks noChangeArrowheads="1"/>
          </p:cNvSpPr>
          <p:nvPr/>
        </p:nvSpPr>
        <p:spPr bwMode="auto">
          <a:xfrm>
            <a:off x="304800" y="1447800"/>
            <a:ext cx="10210800" cy="5181600"/>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20000"/>
              </a:spcBef>
              <a:buClr>
                <a:srgbClr val="FFFFCC"/>
              </a:buClr>
              <a:buSzPct val="75000"/>
              <a:buFont typeface="Wingdings" charset="0"/>
              <a:buNone/>
              <a:defRPr/>
            </a:pPr>
            <a:r>
              <a:rPr lang="en-US" sz="3600" b="1" u="sng" dirty="0">
                <a:solidFill>
                  <a:srgbClr val="FFFFFF"/>
                </a:solidFill>
                <a:effectLst>
                  <a:outerShdw blurRad="50800" dist="101600" dir="2700000" algn="tl" rotWithShape="0">
                    <a:srgbClr val="000000"/>
                  </a:outerShdw>
                </a:effectLst>
              </a:rPr>
              <a:t>Chapter 1: Jonah</a:t>
            </a:r>
            <a:r>
              <a:rPr lang="mr-IN" altLang="ja-JP" sz="3600" b="1" u="sng" dirty="0">
                <a:solidFill>
                  <a:srgbClr val="FFFFFF"/>
                </a:solidFill>
                <a:effectLst>
                  <a:outerShdw blurRad="50800" dist="101600" dir="2700000" algn="tl" rotWithShape="0">
                    <a:srgbClr val="000000"/>
                  </a:outerShdw>
                </a:effectLst>
              </a:rPr>
              <a:t>'</a:t>
            </a:r>
            <a:r>
              <a:rPr lang="en-US" sz="3600" b="1" u="sng" dirty="0">
                <a:solidFill>
                  <a:srgbClr val="FFFFFF"/>
                </a:solidFill>
                <a:effectLst>
                  <a:outerShdw blurRad="50800" dist="101600" dir="2700000" algn="tl" rotWithShape="0">
                    <a:srgbClr val="000000"/>
                  </a:outerShdw>
                </a:effectLst>
              </a:rPr>
              <a:t>s message…</a:t>
            </a:r>
          </a:p>
          <a:p>
            <a:pPr algn="l" eaLnBrk="1" hangingPunct="1">
              <a:spcBef>
                <a:spcPct val="20000"/>
              </a:spcBef>
              <a:buClr>
                <a:srgbClr val="FFFFCC"/>
              </a:buClr>
              <a:buSzPct val="75000"/>
              <a:buFont typeface="Wingdings" charset="0"/>
              <a:buNone/>
              <a:defRPr/>
            </a:pPr>
            <a:r>
              <a:rPr lang="mr-IN" altLang="ja-JP" sz="3600" b="1" dirty="0">
                <a:solidFill>
                  <a:srgbClr val="FFFFFF"/>
                </a:solidFill>
                <a:effectLst>
                  <a:outerShdw blurRad="50800" dist="101600" dir="2700000" algn="tl" rotWithShape="0">
                    <a:srgbClr val="000000"/>
                  </a:outerShdw>
                </a:effectLst>
              </a:rPr>
              <a:t>"</a:t>
            </a:r>
            <a:r>
              <a:rPr lang="en-US" sz="3600" b="1" dirty="0">
                <a:solidFill>
                  <a:srgbClr val="FFFFFF"/>
                </a:solidFill>
                <a:effectLst>
                  <a:outerShdw blurRad="50800" dist="101600" dir="2700000" algn="tl" rotWithShape="0">
                    <a:srgbClr val="000000"/>
                  </a:outerShdw>
                </a:effectLst>
              </a:rPr>
              <a:t>Nineveh</a:t>
            </a:r>
            <a:r>
              <a:rPr lang="mr-IN" altLang="ja-JP" sz="3600" b="1" dirty="0">
                <a:solidFill>
                  <a:srgbClr val="FFFFFF"/>
                </a:solidFill>
                <a:effectLst>
                  <a:outerShdw blurRad="50800" dist="101600" dir="2700000" algn="tl" rotWithShape="0">
                    <a:srgbClr val="000000"/>
                  </a:outerShdw>
                </a:effectLst>
              </a:rPr>
              <a:t>'</a:t>
            </a:r>
            <a:r>
              <a:rPr lang="en-US" sz="3600" b="1" dirty="0">
                <a:solidFill>
                  <a:srgbClr val="FFFFFF"/>
                </a:solidFill>
                <a:effectLst>
                  <a:outerShdw blurRad="50800" dist="101600" dir="2700000" algn="tl" rotWithShape="0">
                    <a:srgbClr val="000000"/>
                  </a:outerShdw>
                </a:effectLst>
              </a:rPr>
              <a:t>s </a:t>
            </a:r>
            <a:r>
              <a:rPr lang="en-US" sz="3600" b="1" dirty="0">
                <a:solidFill>
                  <a:srgbClr val="FFFF00"/>
                </a:solidFill>
                <a:effectLst>
                  <a:outerShdw blurRad="50800" dist="101600" dir="2700000" algn="tl" rotWithShape="0">
                    <a:srgbClr val="000000"/>
                  </a:outerShdw>
                </a:effectLst>
              </a:rPr>
              <a:t>bad</a:t>
            </a:r>
            <a:r>
              <a:rPr lang="en-US" sz="3600" b="1" dirty="0">
                <a:solidFill>
                  <a:srgbClr val="FFFFFF"/>
                </a:solidFill>
                <a:effectLst>
                  <a:outerShdw blurRad="50800" dist="101600" dir="2700000" algn="tl" rotWithShape="0">
                    <a:srgbClr val="000000"/>
                  </a:outerShdw>
                </a:effectLst>
              </a:rPr>
              <a:t> and God</a:t>
            </a:r>
            <a:r>
              <a:rPr lang="mr-IN" altLang="ja-JP" sz="3600" b="1" dirty="0">
                <a:solidFill>
                  <a:srgbClr val="FFFFFF"/>
                </a:solidFill>
                <a:effectLst>
                  <a:outerShdw blurRad="50800" dist="101600" dir="2700000" algn="tl" rotWithShape="0">
                    <a:srgbClr val="000000"/>
                  </a:outerShdw>
                </a:effectLst>
              </a:rPr>
              <a:t>'</a:t>
            </a:r>
            <a:r>
              <a:rPr lang="en-US" sz="3600" b="1" dirty="0">
                <a:solidFill>
                  <a:srgbClr val="FFFFFF"/>
                </a:solidFill>
                <a:effectLst>
                  <a:outerShdw blurRad="50800" dist="101600" dir="2700000" algn="tl" rotWithShape="0">
                    <a:srgbClr val="000000"/>
                  </a:outerShdw>
                </a:effectLst>
              </a:rPr>
              <a:t>s </a:t>
            </a:r>
            <a:r>
              <a:rPr lang="en-US" sz="3600" b="1" dirty="0">
                <a:solidFill>
                  <a:srgbClr val="FFFF00"/>
                </a:solidFill>
                <a:effectLst>
                  <a:outerShdw blurRad="50800" dist="101600" dir="2700000" algn="tl" rotWithShape="0">
                    <a:srgbClr val="000000"/>
                  </a:outerShdw>
                </a:effectLst>
              </a:rPr>
              <a:t>mad</a:t>
            </a:r>
            <a:r>
              <a:rPr lang="en-US" sz="3600" b="1" dirty="0">
                <a:solidFill>
                  <a:srgbClr val="FFFFFF"/>
                </a:solidFill>
                <a:effectLst>
                  <a:outerShdw blurRad="50800" dist="101600" dir="2700000" algn="tl" rotWithShape="0">
                    <a:srgbClr val="000000"/>
                  </a:outerShdw>
                </a:effectLst>
              </a:rPr>
              <a:t>!</a:t>
            </a:r>
          </a:p>
          <a:p>
            <a:pPr algn="l" eaLnBrk="1" hangingPunct="1">
              <a:spcBef>
                <a:spcPct val="20000"/>
              </a:spcBef>
              <a:buClr>
                <a:srgbClr val="FFFFCC"/>
              </a:buClr>
              <a:buSzPct val="75000"/>
              <a:buFont typeface="Wingdings" charset="0"/>
              <a:buNone/>
              <a:defRPr/>
            </a:pPr>
            <a:r>
              <a:rPr lang="en-US" sz="3600" b="1" dirty="0">
                <a:solidFill>
                  <a:srgbClr val="FFFFFF"/>
                </a:solidFill>
                <a:effectLst>
                  <a:outerShdw blurRad="50800" dist="101600" dir="2700000" algn="tl" rotWithShape="0">
                    <a:srgbClr val="000000"/>
                  </a:outerShdw>
                </a:effectLst>
              </a:rPr>
              <a:t>You better </a:t>
            </a:r>
            <a:r>
              <a:rPr lang="en-US" sz="3600" b="1" dirty="0">
                <a:solidFill>
                  <a:srgbClr val="FFCC66"/>
                </a:solidFill>
                <a:effectLst>
                  <a:outerShdw blurRad="50800" dist="101600" dir="2700000" algn="tl" rotWithShape="0">
                    <a:srgbClr val="000000"/>
                  </a:outerShdw>
                </a:effectLst>
              </a:rPr>
              <a:t>turn</a:t>
            </a:r>
            <a:r>
              <a:rPr lang="en-US" sz="3600" b="1" dirty="0">
                <a:solidFill>
                  <a:srgbClr val="FFFFFF"/>
                </a:solidFill>
                <a:effectLst>
                  <a:outerShdw blurRad="50800" dist="101600" dir="2700000" algn="tl" rotWithShape="0">
                    <a:srgbClr val="000000"/>
                  </a:outerShdw>
                </a:effectLst>
              </a:rPr>
              <a:t> or you</a:t>
            </a:r>
            <a:r>
              <a:rPr lang="mr-IN" altLang="ja-JP" sz="3600" b="1" dirty="0">
                <a:solidFill>
                  <a:srgbClr val="FFFFFF"/>
                </a:solidFill>
                <a:effectLst>
                  <a:outerShdw blurRad="50800" dist="101600" dir="2700000" algn="tl" rotWithShape="0">
                    <a:srgbClr val="000000"/>
                  </a:outerShdw>
                </a:effectLst>
              </a:rPr>
              <a:t>'</a:t>
            </a:r>
            <a:r>
              <a:rPr lang="en-US" sz="3600" b="1" dirty="0">
                <a:solidFill>
                  <a:srgbClr val="FFFFFF"/>
                </a:solidFill>
                <a:effectLst>
                  <a:outerShdw blurRad="50800" dist="101600" dir="2700000" algn="tl" rotWithShape="0">
                    <a:srgbClr val="000000"/>
                  </a:outerShdw>
                </a:effectLst>
              </a:rPr>
              <a:t>re </a:t>
            </a:r>
            <a:r>
              <a:rPr lang="en-US" sz="3600" b="1" dirty="0" err="1">
                <a:solidFill>
                  <a:srgbClr val="FFFFFF"/>
                </a:solidFill>
                <a:effectLst>
                  <a:outerShdw blurRad="50800" dist="101600" dir="2700000" algn="tl" rotWithShape="0">
                    <a:srgbClr val="000000"/>
                  </a:outerShdw>
                </a:effectLst>
              </a:rPr>
              <a:t>gonna</a:t>
            </a:r>
            <a:r>
              <a:rPr lang="en-US" sz="3600" b="1" dirty="0">
                <a:solidFill>
                  <a:srgbClr val="FFFFFF"/>
                </a:solidFill>
                <a:effectLst>
                  <a:outerShdw blurRad="50800" dist="101600" dir="2700000" algn="tl" rotWithShape="0">
                    <a:srgbClr val="000000"/>
                  </a:outerShdw>
                </a:effectLst>
              </a:rPr>
              <a:t> </a:t>
            </a:r>
            <a:r>
              <a:rPr lang="en-US" sz="3600" b="1" dirty="0">
                <a:solidFill>
                  <a:srgbClr val="FFCC66"/>
                </a:solidFill>
                <a:effectLst>
                  <a:outerShdw blurRad="50800" dist="101600" dir="2700000" algn="tl" rotWithShape="0">
                    <a:srgbClr val="000000"/>
                  </a:outerShdw>
                </a:effectLst>
              </a:rPr>
              <a:t>burn</a:t>
            </a:r>
            <a:r>
              <a:rPr lang="en-US" sz="3600" b="1" dirty="0">
                <a:solidFill>
                  <a:srgbClr val="FFFFFF"/>
                </a:solidFill>
                <a:effectLst>
                  <a:outerShdw blurRad="50800" dist="101600" dir="2700000" algn="tl" rotWithShape="0">
                    <a:srgbClr val="000000"/>
                  </a:outerShdw>
                </a:effectLst>
              </a:rPr>
              <a:t>!</a:t>
            </a:r>
            <a:r>
              <a:rPr lang="mr-IN" altLang="ja-JP" sz="3600" b="1" dirty="0">
                <a:solidFill>
                  <a:srgbClr val="FFFFFF"/>
                </a:solidFill>
                <a:effectLst>
                  <a:outerShdw blurRad="50800" dist="101600" dir="2700000" algn="tl" rotWithShape="0">
                    <a:srgbClr val="000000"/>
                  </a:outerShdw>
                </a:effectLst>
              </a:rPr>
              <a:t>"</a:t>
            </a:r>
            <a:endParaRPr lang="en-US" sz="3600" b="1" dirty="0">
              <a:solidFill>
                <a:srgbClr val="FFFFFF"/>
              </a:solidFill>
              <a:effectLst>
                <a:outerShdw blurRad="50800" dist="101600" dir="2700000" algn="tl" rotWithShape="0">
                  <a:srgbClr val="000000"/>
                </a:outerShdw>
              </a:effectLst>
            </a:endParaRPr>
          </a:p>
          <a:p>
            <a:pPr algn="l" eaLnBrk="1" hangingPunct="1">
              <a:spcBef>
                <a:spcPct val="20000"/>
              </a:spcBef>
              <a:buClr>
                <a:srgbClr val="FFFFCC"/>
              </a:buClr>
              <a:buSzPct val="75000"/>
              <a:buFont typeface="Wingdings" charset="0"/>
              <a:buNone/>
              <a:defRPr/>
            </a:pPr>
            <a:endParaRPr lang="en-US" sz="3600" b="1" dirty="0">
              <a:solidFill>
                <a:srgbClr val="FFFFFF"/>
              </a:solidFill>
              <a:effectLst>
                <a:outerShdw blurRad="50800" dist="101600" dir="2700000" algn="tl" rotWithShape="0">
                  <a:srgbClr val="000000"/>
                </a:outerShdw>
              </a:effectLst>
            </a:endParaRPr>
          </a:p>
          <a:p>
            <a:pPr algn="l" eaLnBrk="1" hangingPunct="1">
              <a:spcBef>
                <a:spcPct val="20000"/>
              </a:spcBef>
              <a:buClr>
                <a:srgbClr val="FFFFCC"/>
              </a:buClr>
              <a:buSzPct val="75000"/>
              <a:buFont typeface="Wingdings" charset="0"/>
              <a:buNone/>
              <a:defRPr/>
            </a:pPr>
            <a:r>
              <a:rPr lang="en-US" sz="3600" b="1" u="sng" dirty="0">
                <a:solidFill>
                  <a:srgbClr val="FFFFFF"/>
                </a:solidFill>
                <a:effectLst>
                  <a:outerShdw blurRad="50800" dist="101600" dir="2700000" algn="tl" rotWithShape="0">
                    <a:srgbClr val="000000"/>
                  </a:outerShdw>
                </a:effectLst>
              </a:rPr>
              <a:t>Chapter 4: Jonah</a:t>
            </a:r>
            <a:r>
              <a:rPr lang="mr-IN" altLang="ja-JP" sz="3600" b="1" u="sng" dirty="0">
                <a:solidFill>
                  <a:srgbClr val="FFFFFF"/>
                </a:solidFill>
                <a:effectLst>
                  <a:outerShdw blurRad="50800" dist="101600" dir="2700000" algn="tl" rotWithShape="0">
                    <a:srgbClr val="000000"/>
                  </a:outerShdw>
                </a:effectLst>
              </a:rPr>
              <a:t>'</a:t>
            </a:r>
            <a:r>
              <a:rPr lang="en-US" sz="3600" b="1" u="sng" dirty="0">
                <a:solidFill>
                  <a:srgbClr val="FFFFFF"/>
                </a:solidFill>
                <a:effectLst>
                  <a:outerShdw blurRad="50800" dist="101600" dir="2700000" algn="tl" rotWithShape="0">
                    <a:srgbClr val="000000"/>
                  </a:outerShdw>
                </a:effectLst>
              </a:rPr>
              <a:t>s mean…</a:t>
            </a:r>
            <a:endParaRPr lang="en-US" sz="3600" b="1" dirty="0">
              <a:solidFill>
                <a:srgbClr val="FFFFFF"/>
              </a:solidFill>
              <a:effectLst>
                <a:outerShdw blurRad="50800" dist="101600" dir="2700000" algn="tl" rotWithShape="0">
                  <a:srgbClr val="000000"/>
                </a:outerShdw>
              </a:effectLst>
            </a:endParaRPr>
          </a:p>
          <a:p>
            <a:pPr algn="l" eaLnBrk="1" hangingPunct="1">
              <a:spcBef>
                <a:spcPct val="20000"/>
              </a:spcBef>
              <a:buClr>
                <a:srgbClr val="FFFFCC"/>
              </a:buClr>
              <a:buSzPct val="75000"/>
              <a:buFont typeface="Wingdings" charset="0"/>
              <a:buNone/>
              <a:defRPr/>
            </a:pPr>
            <a:r>
              <a:rPr lang="mr-IN" altLang="ja-JP" sz="3600" b="1" dirty="0">
                <a:solidFill>
                  <a:srgbClr val="FFFFFF"/>
                </a:solidFill>
                <a:effectLst>
                  <a:outerShdw blurRad="50800" dist="101600" dir="2700000" algn="tl" rotWithShape="0">
                    <a:srgbClr val="000000"/>
                  </a:outerShdw>
                </a:effectLst>
              </a:rPr>
              <a:t>"</a:t>
            </a:r>
            <a:r>
              <a:rPr lang="en-US" sz="3600" b="1" dirty="0">
                <a:solidFill>
                  <a:srgbClr val="FFFFFF"/>
                </a:solidFill>
                <a:effectLst>
                  <a:outerShdw blurRad="50800" dist="101600" dir="2700000" algn="tl" rotWithShape="0">
                    <a:srgbClr val="000000"/>
                  </a:outerShdw>
                </a:effectLst>
              </a:rPr>
              <a:t>God</a:t>
            </a:r>
            <a:r>
              <a:rPr lang="mr-IN" altLang="ja-JP" sz="3600" b="1" dirty="0">
                <a:solidFill>
                  <a:srgbClr val="FFFFFF"/>
                </a:solidFill>
                <a:effectLst>
                  <a:outerShdw blurRad="50800" dist="101600" dir="2700000" algn="tl" rotWithShape="0">
                    <a:srgbClr val="000000"/>
                  </a:outerShdw>
                </a:effectLst>
              </a:rPr>
              <a:t>'</a:t>
            </a:r>
            <a:r>
              <a:rPr lang="en-US" sz="3600" b="1" dirty="0">
                <a:solidFill>
                  <a:srgbClr val="FFFFFF"/>
                </a:solidFill>
                <a:effectLst>
                  <a:outerShdw blurRad="50800" dist="101600" dir="2700000" algn="tl" rotWithShape="0">
                    <a:srgbClr val="000000"/>
                  </a:outerShdw>
                </a:effectLst>
              </a:rPr>
              <a:t>s </a:t>
            </a:r>
            <a:r>
              <a:rPr lang="en-US" sz="3600" b="1" dirty="0">
                <a:solidFill>
                  <a:srgbClr val="FFFF00"/>
                </a:solidFill>
                <a:effectLst>
                  <a:outerShdw blurRad="50800" dist="101600" dir="2700000" algn="tl" rotWithShape="0">
                    <a:srgbClr val="000000"/>
                  </a:outerShdw>
                </a:effectLst>
              </a:rPr>
              <a:t>glad</a:t>
            </a:r>
            <a:r>
              <a:rPr lang="en-US" sz="3600" b="1" dirty="0">
                <a:solidFill>
                  <a:srgbClr val="FFFFFF"/>
                </a:solidFill>
                <a:effectLst>
                  <a:outerShdw blurRad="50800" dist="101600" dir="2700000" algn="tl" rotWithShape="0">
                    <a:srgbClr val="000000"/>
                  </a:outerShdw>
                </a:effectLst>
              </a:rPr>
              <a:t> and Jonah</a:t>
            </a:r>
            <a:r>
              <a:rPr lang="mr-IN" altLang="ja-JP" sz="3600" b="1" dirty="0">
                <a:solidFill>
                  <a:srgbClr val="FFFFFF"/>
                </a:solidFill>
                <a:effectLst>
                  <a:outerShdw blurRad="50800" dist="101600" dir="2700000" algn="tl" rotWithShape="0">
                    <a:srgbClr val="000000"/>
                  </a:outerShdw>
                </a:effectLst>
              </a:rPr>
              <a:t>'</a:t>
            </a:r>
            <a:r>
              <a:rPr lang="en-US" sz="3600" b="1" dirty="0">
                <a:solidFill>
                  <a:srgbClr val="FFFFFF"/>
                </a:solidFill>
                <a:effectLst>
                  <a:outerShdw blurRad="50800" dist="101600" dir="2700000" algn="tl" rotWithShape="0">
                    <a:srgbClr val="000000"/>
                  </a:outerShdw>
                </a:effectLst>
              </a:rPr>
              <a:t>s </a:t>
            </a:r>
            <a:r>
              <a:rPr lang="en-US" sz="3600" b="1" dirty="0">
                <a:solidFill>
                  <a:srgbClr val="FFFF00"/>
                </a:solidFill>
                <a:effectLst>
                  <a:outerShdw blurRad="50800" dist="101600" dir="2700000" algn="tl" rotWithShape="0">
                    <a:srgbClr val="000000"/>
                  </a:outerShdw>
                </a:effectLst>
              </a:rPr>
              <a:t>mad</a:t>
            </a:r>
            <a:r>
              <a:rPr lang="en-US" sz="3600" b="1" dirty="0">
                <a:solidFill>
                  <a:srgbClr val="FFFFFF"/>
                </a:solidFill>
                <a:effectLst>
                  <a:outerShdw blurRad="50800" dist="101600" dir="2700000" algn="tl" rotWithShape="0">
                    <a:srgbClr val="000000"/>
                  </a:outerShdw>
                </a:effectLst>
              </a:rPr>
              <a:t>!</a:t>
            </a:r>
          </a:p>
          <a:p>
            <a:pPr algn="l" eaLnBrk="1" hangingPunct="1">
              <a:spcBef>
                <a:spcPct val="20000"/>
              </a:spcBef>
              <a:buClr>
                <a:srgbClr val="FFFFCC"/>
              </a:buClr>
              <a:buSzPct val="75000"/>
              <a:buFont typeface="Wingdings" charset="0"/>
              <a:buNone/>
              <a:defRPr/>
            </a:pPr>
            <a:r>
              <a:rPr lang="en-US" sz="3600" b="1" dirty="0">
                <a:solidFill>
                  <a:srgbClr val="FFFFFF"/>
                </a:solidFill>
                <a:effectLst>
                  <a:outerShdw blurRad="50800" dist="101600" dir="2700000" algn="tl" rotWithShape="0">
                    <a:srgbClr val="000000"/>
                  </a:outerShdw>
                </a:effectLst>
              </a:rPr>
              <a:t>Nineveh </a:t>
            </a:r>
            <a:r>
              <a:rPr lang="en-US" sz="3600" b="1" i="1" dirty="0">
                <a:solidFill>
                  <a:srgbClr val="FFFFFF"/>
                </a:solidFill>
                <a:effectLst>
                  <a:outerShdw blurRad="50800" dist="101600" dir="2700000" algn="tl" rotWithShape="0">
                    <a:srgbClr val="000000"/>
                  </a:outerShdw>
                </a:effectLst>
              </a:rPr>
              <a:t>has</a:t>
            </a:r>
            <a:r>
              <a:rPr lang="en-US" sz="3600" b="1" dirty="0">
                <a:solidFill>
                  <a:srgbClr val="FFFFFF"/>
                </a:solidFill>
                <a:effectLst>
                  <a:outerShdw blurRad="50800" dist="101600" dir="2700000" algn="tl" rotWithShape="0">
                    <a:srgbClr val="000000"/>
                  </a:outerShdw>
                </a:effectLst>
              </a:rPr>
              <a:t> </a:t>
            </a:r>
            <a:r>
              <a:rPr lang="en-US" sz="3600" b="1" dirty="0">
                <a:solidFill>
                  <a:srgbClr val="FFCC66"/>
                </a:solidFill>
                <a:effectLst>
                  <a:outerShdw blurRad="50800" dist="101600" dir="2700000" algn="tl" rotWithShape="0">
                    <a:srgbClr val="000000"/>
                  </a:outerShdw>
                </a:effectLst>
              </a:rPr>
              <a:t>turned</a:t>
            </a:r>
            <a:r>
              <a:rPr lang="en-US" sz="3600" b="1" dirty="0">
                <a:solidFill>
                  <a:srgbClr val="FFFFFF"/>
                </a:solidFill>
                <a:effectLst>
                  <a:outerShdw blurRad="50800" dist="101600" dir="2700000" algn="tl" rotWithShape="0">
                    <a:srgbClr val="000000"/>
                  </a:outerShdw>
                </a:effectLst>
              </a:rPr>
              <a:t> &amp; Jonah</a:t>
            </a:r>
            <a:r>
              <a:rPr lang="mr-IN" altLang="ja-JP" sz="3600" b="1" dirty="0">
                <a:solidFill>
                  <a:srgbClr val="FFFFFF"/>
                </a:solidFill>
                <a:effectLst>
                  <a:outerShdw blurRad="50800" dist="101600" dir="2700000" algn="tl" rotWithShape="0">
                    <a:srgbClr val="000000"/>
                  </a:outerShdw>
                </a:effectLst>
              </a:rPr>
              <a:t>'</a:t>
            </a:r>
            <a:r>
              <a:rPr lang="en-US" sz="3600" b="1" dirty="0">
                <a:solidFill>
                  <a:srgbClr val="FFFFFF"/>
                </a:solidFill>
                <a:effectLst>
                  <a:outerShdw blurRad="50800" dist="101600" dir="2700000" algn="tl" rotWithShape="0">
                    <a:srgbClr val="000000"/>
                  </a:outerShdw>
                </a:effectLst>
              </a:rPr>
              <a:t>s </a:t>
            </a:r>
            <a:r>
              <a:rPr lang="en-US" sz="3600" b="1" dirty="0">
                <a:solidFill>
                  <a:srgbClr val="FFCC66"/>
                </a:solidFill>
                <a:effectLst>
                  <a:outerShdw blurRad="50800" dist="101600" dir="2700000" algn="tl" rotWithShape="0">
                    <a:srgbClr val="000000"/>
                  </a:outerShdw>
                </a:effectLst>
              </a:rPr>
              <a:t>burned</a:t>
            </a:r>
            <a:r>
              <a:rPr lang="en-US" sz="3600" b="1" dirty="0">
                <a:solidFill>
                  <a:srgbClr val="FFFFFF"/>
                </a:solidFill>
                <a:effectLst>
                  <a:outerShdw blurRad="50800" dist="101600" dir="2700000" algn="tl" rotWithShape="0">
                    <a:srgbClr val="000000"/>
                  </a:outerShdw>
                </a:effectLst>
              </a:rPr>
              <a:t>!</a:t>
            </a:r>
            <a:r>
              <a:rPr lang="mr-IN" altLang="ja-JP" sz="3600" b="1" dirty="0">
                <a:solidFill>
                  <a:srgbClr val="FFFFFF"/>
                </a:solidFill>
                <a:effectLst>
                  <a:outerShdw blurRad="50800" dist="101600" dir="2700000" algn="tl" rotWithShape="0">
                    <a:srgbClr val="000000"/>
                  </a:outerShdw>
                </a:effectLst>
              </a:rPr>
              <a:t>"</a:t>
            </a:r>
            <a:endParaRPr lang="en-US" sz="3600" b="1" dirty="0">
              <a:solidFill>
                <a:srgbClr val="FFFFFF"/>
              </a:solidFill>
              <a:effectLst>
                <a:outerShdw blurRad="50800" dist="101600" dir="2700000" algn="tl" rotWithShape="0">
                  <a:srgbClr val="000000"/>
                </a:outerShdw>
              </a:effectLs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p:cTn id="13"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8">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p:cTn id="19"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8">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p:cTn id="25"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8">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 calcmode="lin" valueType="num">
                                      <p:cBhvr>
                                        <p:cTn id="31" dur="500" fill="hold"/>
                                        <p:tgtEl>
                                          <p:spTgt spid="8">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8">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 calcmode="lin" valueType="num">
                                      <p:cBhvr>
                                        <p:cTn id="37" dur="500" fill="hold"/>
                                        <p:tgtEl>
                                          <p:spTgt spid="8">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8">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0705" name="Picture 2" descr="j018252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70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4206875"/>
            <a:ext cx="3657600" cy="265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4"/>
          <p:cNvSpPr>
            <a:spLocks noGrp="1"/>
          </p:cNvSpPr>
          <p:nvPr>
            <p:ph type="title" idx="4294967295"/>
          </p:nvPr>
        </p:nvSpPr>
        <p:spPr>
          <a:xfrm>
            <a:off x="4343400" y="4114800"/>
            <a:ext cx="4800600" cy="27432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latin typeface="Arial" charset="0"/>
                <a:ea typeface="ＭＳ Ｐゴシック" charset="0"/>
                <a:cs typeface="ＭＳ Ｐゴシック" charset="0"/>
              </a:rPr>
              <a:t>Put </a:t>
            </a:r>
            <a:r>
              <a:rPr lang="en-US" b="1" dirty="0">
                <a:solidFill>
                  <a:srgbClr val="FFFF00"/>
                </a:solidFill>
                <a:effectLst>
                  <a:outerShdw blurRad="38100" dist="38100" dir="2700000" algn="tl">
                    <a:srgbClr val="000000">
                      <a:alpha val="43137"/>
                    </a:srgbClr>
                  </a:outerShdw>
                </a:effectLst>
                <a:latin typeface="Arial" charset="0"/>
                <a:ea typeface="ＭＳ Ｐゴシック" charset="0"/>
                <a:cs typeface="ＭＳ Ｐゴシック" charset="0"/>
              </a:rPr>
              <a:t>people </a:t>
            </a:r>
            <a:r>
              <a:rPr lang="en-US" b="1" dirty="0">
                <a:solidFill>
                  <a:schemeClr val="tx1"/>
                </a:solidFill>
                <a:effectLst>
                  <a:outerShdw blurRad="38100" dist="38100" dir="2700000" algn="tl">
                    <a:srgbClr val="000000">
                      <a:alpha val="43137"/>
                    </a:srgbClr>
                  </a:outerShdw>
                </a:effectLst>
                <a:latin typeface="Arial" charset="0"/>
                <a:ea typeface="ＭＳ Ｐゴシック" charset="0"/>
                <a:cs typeface="ＭＳ Ｐゴシック" charset="0"/>
              </a:rPr>
              <a:t>over things (4:10-11)</a:t>
            </a:r>
            <a:endParaRPr lang="en-US" sz="4800" b="1" dirty="0">
              <a:effectLst>
                <a:outerShdw blurRad="38100" dist="38100" dir="2700000" algn="tl">
                  <a:srgbClr val="000000">
                    <a:alpha val="43137"/>
                  </a:srgbClr>
                </a:outerShdw>
              </a:effectLst>
              <a:latin typeface="Arial" charset="0"/>
              <a:ea typeface="ＭＳ Ｐゴシック" charset="0"/>
              <a:cs typeface="ＭＳ Ｐゴシック"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4275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17738" y="2009775"/>
            <a:ext cx="4978400" cy="355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idx="4294967295"/>
          </p:nvPr>
        </p:nvSpPr>
        <p:spPr>
          <a:xfrm>
            <a:off x="1371600" y="914400"/>
            <a:ext cx="6553200" cy="838200"/>
          </a:xfrm>
        </p:spPr>
        <p:txBody>
          <a:bodyPr/>
          <a:lstStyle/>
          <a:p>
            <a:pPr>
              <a:defRPr/>
            </a:pPr>
            <a:r>
              <a:rPr lang="en-US" sz="5400">
                <a:solidFill>
                  <a:srgbClr val="FBDF53"/>
                </a:solidFill>
                <a:latin typeface="Arial" charset="0"/>
                <a:ea typeface="Osaka" charset="0"/>
                <a:cs typeface="Arial" charset="0"/>
              </a:rPr>
              <a:t>Things? or People?</a:t>
            </a:r>
            <a:endParaRPr lang="en-US">
              <a:latin typeface="Trebuchet MS" charset="0"/>
              <a:ea typeface="Osaka" charset="0"/>
              <a:cs typeface="Osaka"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6850" name="Rectangle 4"/>
          <p:cNvSpPr>
            <a:spLocks noChangeArrowheads="1"/>
          </p:cNvSpPr>
          <p:nvPr/>
        </p:nvSpPr>
        <p:spPr bwMode="auto">
          <a:xfrm>
            <a:off x="0" y="0"/>
            <a:ext cx="9144000" cy="6858000"/>
          </a:xfrm>
          <a:prstGeom prst="rect">
            <a:avLst/>
          </a:prstGeom>
          <a:solidFill>
            <a:srgbClr val="FFFFFF"/>
          </a:solidFill>
          <a:ln w="9525">
            <a:solidFill>
              <a:schemeClr val="tx1"/>
            </a:solidFill>
            <a:round/>
            <a:headEnd/>
            <a:tailEnd/>
          </a:ln>
        </p:spPr>
        <p:txBody>
          <a:bodyPr wrap="none" anchor="ctr"/>
          <a:lstStyle/>
          <a:p>
            <a:endParaRPr lang="en-US">
              <a:solidFill>
                <a:srgbClr val="000000"/>
              </a:solidFill>
            </a:endParaRPr>
          </a:p>
        </p:txBody>
      </p:sp>
      <p:sp>
        <p:nvSpPr>
          <p:cNvPr id="846851" name="Text Box 3"/>
          <p:cNvSpPr txBox="1">
            <a:spLocks noChangeArrowheads="1"/>
          </p:cNvSpPr>
          <p:nvPr/>
        </p:nvSpPr>
        <p:spPr bwMode="auto">
          <a:xfrm>
            <a:off x="1498600" y="304800"/>
            <a:ext cx="613092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5400">
                <a:solidFill>
                  <a:srgbClr val="1A2E00"/>
                </a:solidFill>
                <a:latin typeface="Arial" charset="0"/>
                <a:ea typeface="ＭＳ Ｐゴシック" charset="0"/>
                <a:cs typeface="ＭＳ Ｐゴシック" charset="0"/>
              </a:rPr>
              <a:t>Things? or People?</a:t>
            </a:r>
          </a:p>
        </p:txBody>
      </p:sp>
      <p:sp>
        <p:nvSpPr>
          <p:cNvPr id="846852" name="TextBox 3"/>
          <p:cNvSpPr txBox="1">
            <a:spLocks noChangeArrowheads="1"/>
          </p:cNvSpPr>
          <p:nvPr/>
        </p:nvSpPr>
        <p:spPr bwMode="auto">
          <a:xfrm>
            <a:off x="609600" y="5092700"/>
            <a:ext cx="7907338" cy="137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2800" b="1" dirty="0">
                <a:solidFill>
                  <a:srgbClr val="1A2E00"/>
                </a:solidFill>
                <a:latin typeface="Arial" charset="0"/>
                <a:ea typeface="ＭＳ Ｐゴシック" charset="0"/>
                <a:cs typeface="ＭＳ Ｐゴシック" charset="0"/>
              </a:rPr>
              <a:t>Then the Lord said, </a:t>
            </a:r>
            <a:r>
              <a:rPr lang="mr-IN" altLang="ja-JP" sz="2800" b="1" dirty="0">
                <a:solidFill>
                  <a:srgbClr val="1A2E00"/>
                </a:solidFill>
                <a:latin typeface="Arial" charset="0"/>
                <a:ea typeface="ＭＳ Ｐゴシック" charset="0"/>
                <a:cs typeface="ＭＳ Ｐゴシック" charset="0"/>
              </a:rPr>
              <a:t>"</a:t>
            </a:r>
            <a:r>
              <a:rPr lang="en-US" altLang="ja-JP" sz="2800" b="1" dirty="0">
                <a:solidFill>
                  <a:srgbClr val="1A2E00"/>
                </a:solidFill>
                <a:latin typeface="Arial" charset="0"/>
                <a:cs typeface="Arial" charset="0"/>
              </a:rPr>
              <a:t>You feel sorry about the plant, though you did nothing to put it there. It came quickly and died quickly</a:t>
            </a:r>
            <a:r>
              <a:rPr lang="mr-IN" altLang="ja-JP" sz="2800" b="1" dirty="0">
                <a:solidFill>
                  <a:srgbClr val="1A2E00"/>
                </a:solidFill>
                <a:latin typeface="Arial" charset="0"/>
                <a:ea typeface="ＭＳ Ｐゴシック" charset="0"/>
                <a:cs typeface="ＭＳ Ｐゴシック" charset="0"/>
              </a:rPr>
              <a:t>"</a:t>
            </a:r>
            <a:r>
              <a:rPr lang="en-US" altLang="ja-JP" sz="2800" b="1" dirty="0">
                <a:solidFill>
                  <a:srgbClr val="1A2E00"/>
                </a:solidFill>
                <a:latin typeface="Arial" charset="0"/>
                <a:cs typeface="Arial" charset="0"/>
              </a:rPr>
              <a:t> (4:10 NLT).</a:t>
            </a:r>
            <a:endParaRPr lang="en-US" sz="2800" b="1" dirty="0">
              <a:solidFill>
                <a:srgbClr val="1A2E00"/>
              </a:solidFill>
              <a:latin typeface="Arial" charset="0"/>
              <a:cs typeface="Arial" charset="0"/>
            </a:endParaRPr>
          </a:p>
        </p:txBody>
      </p:sp>
      <p:pic>
        <p:nvPicPr>
          <p:cNvPr id="846853" name="Picture 5" descr="Jonah2.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38375" y="1371600"/>
            <a:ext cx="4648200" cy="361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6"/>
          <p:cNvSpPr>
            <a:spLocks noGrp="1"/>
          </p:cNvSpPr>
          <p:nvPr>
            <p:ph type="title" idx="4294967295"/>
          </p:nvPr>
        </p:nvSpPr>
        <p:spPr>
          <a:xfrm>
            <a:off x="6324600" y="1219200"/>
            <a:ext cx="3505200" cy="1066800"/>
          </a:xfrm>
        </p:spPr>
        <p:txBody>
          <a:bodyPr/>
          <a:lstStyle/>
          <a:p>
            <a:pPr>
              <a:defRPr/>
            </a:pPr>
            <a:r>
              <a:rPr lang="en-US" sz="3600" b="1">
                <a:solidFill>
                  <a:srgbClr val="FFFFFF"/>
                </a:solidFill>
                <a:latin typeface="Arial" charset="0"/>
                <a:ea typeface="Osaka" charset="0"/>
                <a:cs typeface="Arial" charset="0"/>
              </a:rPr>
              <a:t>4:10 NLT</a:t>
            </a:r>
            <a:r>
              <a:rPr lang="en-US" sz="5400">
                <a:solidFill>
                  <a:srgbClr val="FFFFFF"/>
                </a:solidFill>
                <a:latin typeface="Trebuchet MS" charset="0"/>
                <a:ea typeface="Osaka" charset="0"/>
                <a:cs typeface="Osaka" charset="0"/>
              </a:rPr>
              <a:t> </a:t>
            </a:r>
            <a:endParaRPr lang="en-US">
              <a:solidFill>
                <a:srgbClr val="FFFFFF"/>
              </a:solidFill>
              <a:latin typeface="Trebuchet MS" charset="0"/>
              <a:ea typeface="Osaka" charset="0"/>
              <a:cs typeface="Osaka"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0945" name="Picture 2" descr="clouds"/>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7668" name="Rectangle 4"/>
          <p:cNvSpPr>
            <a:spLocks noGrp="1" noChangeArrowheads="1"/>
          </p:cNvSpPr>
          <p:nvPr>
            <p:ph type="title" idx="4294967295"/>
          </p:nvPr>
        </p:nvSpPr>
        <p:spPr>
          <a:xfrm>
            <a:off x="0" y="277813"/>
            <a:ext cx="9144000" cy="1139825"/>
          </a:xfrm>
          <a:effectLst>
            <a:outerShdw blurRad="63500" dist="107763" dir="18900000" algn="ctr" rotWithShape="0">
              <a:schemeClr val="bg2">
                <a:alpha val="74998"/>
              </a:schemeClr>
            </a:outerShdw>
          </a:effectLst>
        </p:spPr>
        <p:txBody>
          <a:bodyPr/>
          <a:lstStyle/>
          <a:p>
            <a:pPr eaLnBrk="1" hangingPunct="1">
              <a:defRPr/>
            </a:pPr>
            <a:r>
              <a:rPr lang="en-US" b="1" dirty="0">
                <a:effectLst>
                  <a:outerShdw blurRad="38100" dist="38100" dir="2700000" algn="tl">
                    <a:srgbClr val="000000"/>
                  </a:outerShdw>
                </a:effectLst>
                <a:latin typeface="Arial" charset="0"/>
                <a:ea typeface="ＭＳ Ｐゴシック" charset="0"/>
                <a:cs typeface="ＭＳ Ｐゴシック" charset="0"/>
              </a:rPr>
              <a:t>Only Three Things are Eternal</a:t>
            </a:r>
            <a:endParaRPr lang="en-US" dirty="0">
              <a:effectLst>
                <a:outerShdw blurRad="38100" dist="38100" dir="2700000" algn="tl">
                  <a:srgbClr val="000000"/>
                </a:outerShdw>
              </a:effectLst>
              <a:latin typeface="Arial" charset="0"/>
              <a:ea typeface="ＭＳ Ｐゴシック" charset="0"/>
              <a:cs typeface="ＭＳ Ｐゴシック" charset="0"/>
            </a:endParaRPr>
          </a:p>
        </p:txBody>
      </p:sp>
      <p:sp>
        <p:nvSpPr>
          <p:cNvPr id="497669" name="Rectangle 5"/>
          <p:cNvSpPr>
            <a:spLocks noChangeArrowheads="1"/>
          </p:cNvSpPr>
          <p:nvPr/>
        </p:nvSpPr>
        <p:spPr bwMode="auto">
          <a:xfrm>
            <a:off x="5029200" y="5029200"/>
            <a:ext cx="4114800" cy="1676400"/>
          </a:xfrm>
          <a:prstGeom prst="rect">
            <a:avLst/>
          </a:prstGeom>
          <a:noFill/>
          <a:ln w="9525">
            <a:noFill/>
            <a:miter lim="800000"/>
            <a:headEnd/>
            <a:tailEnd/>
          </a:ln>
          <a:effectLst>
            <a:outerShdw blurRad="63500" dist="107763" dir="18900000" algn="ctr" rotWithShape="0">
              <a:srgbClr val="030201">
                <a:alpha val="74998"/>
              </a:srgbClr>
            </a:outerShdw>
          </a:effectLst>
        </p:spPr>
        <p:txBody>
          <a:bodyPr/>
          <a:lstStyle/>
          <a:p>
            <a:pPr eaLnBrk="1" hangingPunct="1">
              <a:lnSpc>
                <a:spcPct val="90000"/>
              </a:lnSpc>
              <a:spcBef>
                <a:spcPct val="20000"/>
              </a:spcBef>
              <a:buClr>
                <a:srgbClr val="FFFFCC"/>
              </a:buClr>
              <a:buSzPct val="75000"/>
              <a:buFont typeface="Arial" charset="0"/>
              <a:buNone/>
              <a:defRPr/>
            </a:pPr>
            <a:r>
              <a:rPr lang="en-US" sz="4000" b="1" i="1">
                <a:solidFill>
                  <a:srgbClr val="FFFFFF"/>
                </a:solidFill>
                <a:effectLst>
                  <a:outerShdw blurRad="38100" dist="38100" dir="2700000" algn="tl">
                    <a:srgbClr val="000000"/>
                  </a:outerShdw>
                </a:effectLst>
                <a:latin typeface="Arial" charset="0"/>
                <a:ea typeface="ＭＳ Ｐゴシック" charset="0"/>
                <a:cs typeface="ＭＳ Ｐゴシック" charset="0"/>
              </a:rPr>
              <a:t>So where should you invest your life?</a:t>
            </a:r>
          </a:p>
        </p:txBody>
      </p:sp>
      <p:sp>
        <p:nvSpPr>
          <p:cNvPr id="6" name="Rectangle 3"/>
          <p:cNvSpPr txBox="1">
            <a:spLocks noChangeArrowheads="1"/>
          </p:cNvSpPr>
          <p:nvPr/>
        </p:nvSpPr>
        <p:spPr bwMode="auto">
          <a:xfrm>
            <a:off x="2057400" y="1600200"/>
            <a:ext cx="6553200" cy="2438400"/>
          </a:xfrm>
          <a:prstGeom prst="rect">
            <a:avLst/>
          </a:prstGeom>
          <a:noFill/>
          <a:ln w="9525">
            <a:noFill/>
            <a:miter lim="800000"/>
            <a:headEnd/>
            <a:tailEnd/>
          </a:ln>
          <a:effectLst>
            <a:outerShdw blurRad="63500" dist="35921" dir="2700000" algn="ctr" rotWithShape="0">
              <a:schemeClr val="bg2">
                <a:alpha val="74997"/>
              </a:schemeClr>
            </a:outerShdw>
          </a:effectLst>
        </p:spPr>
        <p:txBody>
          <a:bodyPr/>
          <a:lstStyle/>
          <a:p>
            <a:pPr marL="609600" indent="-609600" algn="l" eaLnBrk="1" hangingPunct="1">
              <a:lnSpc>
                <a:spcPct val="90000"/>
              </a:lnSpc>
              <a:spcBef>
                <a:spcPct val="20000"/>
              </a:spcBef>
              <a:buClr>
                <a:srgbClr val="FFFFCC"/>
              </a:buClr>
              <a:buSzPct val="75000"/>
              <a:buFont typeface="Arial" pitchFamily="-112" charset="0"/>
              <a:buAutoNum type="arabicPeriod"/>
              <a:defRPr/>
            </a:pPr>
            <a:r>
              <a:rPr lang="en-US" sz="4800" b="1" dirty="0">
                <a:solidFill>
                  <a:srgbClr val="FFFFFF"/>
                </a:solidFill>
                <a:latin typeface="Arial" pitchFamily="-112" charset="0"/>
                <a:ea typeface="ＭＳ Ｐゴシック" pitchFamily="-112" charset="-128"/>
                <a:cs typeface="ＭＳ Ｐゴシック" pitchFamily="-112" charset="-128"/>
              </a:rPr>
              <a:t>God</a:t>
            </a:r>
          </a:p>
          <a:p>
            <a:pPr marL="609600" indent="-609600" algn="l" eaLnBrk="1" hangingPunct="1">
              <a:lnSpc>
                <a:spcPct val="90000"/>
              </a:lnSpc>
              <a:spcBef>
                <a:spcPct val="20000"/>
              </a:spcBef>
              <a:buClr>
                <a:srgbClr val="FFFFCC"/>
              </a:buClr>
              <a:buSzPct val="75000"/>
              <a:buFont typeface="Arial" pitchFamily="-112" charset="0"/>
              <a:buAutoNum type="arabicPeriod"/>
              <a:defRPr/>
            </a:pPr>
            <a:r>
              <a:rPr lang="en-US" sz="4800" b="1" dirty="0">
                <a:solidFill>
                  <a:srgbClr val="FFFFFF"/>
                </a:solidFill>
                <a:latin typeface="Arial" pitchFamily="-112" charset="0"/>
                <a:ea typeface="ＭＳ Ｐゴシック" pitchFamily="-112" charset="-128"/>
                <a:cs typeface="ＭＳ Ｐゴシック" pitchFamily="-112" charset="-128"/>
              </a:rPr>
              <a:t>God</a:t>
            </a:r>
            <a:r>
              <a:rPr lang="mr-IN" sz="4800" b="1" dirty="0">
                <a:solidFill>
                  <a:srgbClr val="FFFFFF"/>
                </a:solidFill>
                <a:latin typeface="Arial" pitchFamily="-112" charset="0"/>
                <a:ea typeface="ＭＳ Ｐゴシック" pitchFamily="-112" charset="-128"/>
                <a:cs typeface="ＭＳ Ｐゴシック" pitchFamily="-112" charset="-128"/>
              </a:rPr>
              <a:t>'</a:t>
            </a:r>
            <a:r>
              <a:rPr lang="en-US" sz="4800" b="1" dirty="0">
                <a:solidFill>
                  <a:srgbClr val="FFFFFF"/>
                </a:solidFill>
                <a:latin typeface="Arial" pitchFamily="-112" charset="0"/>
                <a:ea typeface="ＭＳ Ｐゴシック" pitchFamily="-112" charset="-128"/>
                <a:cs typeface="ＭＳ Ｐゴシック" pitchFamily="-112" charset="-128"/>
              </a:rPr>
              <a:t>s Word</a:t>
            </a:r>
          </a:p>
          <a:p>
            <a:pPr marL="609600" indent="-609600" algn="l" eaLnBrk="1" hangingPunct="1">
              <a:lnSpc>
                <a:spcPct val="90000"/>
              </a:lnSpc>
              <a:spcBef>
                <a:spcPct val="20000"/>
              </a:spcBef>
              <a:buClr>
                <a:srgbClr val="FFFFCC"/>
              </a:buClr>
              <a:buSzPct val="75000"/>
              <a:buFont typeface="Arial" pitchFamily="-112" charset="0"/>
              <a:buAutoNum type="arabicPeriod"/>
              <a:defRPr/>
            </a:pPr>
            <a:r>
              <a:rPr lang="en-US" sz="4800" b="1" dirty="0">
                <a:solidFill>
                  <a:srgbClr val="FFFFFF"/>
                </a:solidFill>
                <a:latin typeface="Arial" pitchFamily="-112" charset="0"/>
                <a:ea typeface="ＭＳ Ｐゴシック" pitchFamily="-112" charset="-128"/>
                <a:cs typeface="ＭＳ Ｐゴシック" pitchFamily="-112" charset="-128"/>
              </a:rPr>
              <a:t>People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2993"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220200" cy="710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426" name="Rectangle 2"/>
          <p:cNvSpPr>
            <a:spLocks noGrp="1" noChangeArrowheads="1"/>
          </p:cNvSpPr>
          <p:nvPr>
            <p:ph type="title" idx="4294967295"/>
          </p:nvPr>
        </p:nvSpPr>
        <p:spPr>
          <a:xfrm>
            <a:off x="3962400" y="2703513"/>
            <a:ext cx="2819400" cy="2554287"/>
          </a:xfrm>
        </p:spPr>
        <p:txBody>
          <a:bodyPr>
            <a:spAutoFit/>
          </a:bodyPr>
          <a:lstStyle/>
          <a:p>
            <a:pPr>
              <a:defRPr/>
            </a:pPr>
            <a:r>
              <a:rPr lang="en-US" sz="3200" b="1" kern="1200" dirty="0" err="1">
                <a:solidFill>
                  <a:srgbClr val="FFFFFF"/>
                </a:solidFill>
                <a:ea typeface="Arial" pitchFamily="-112" charset="0"/>
                <a:cs typeface="Arial" pitchFamily="-112" charset="0"/>
              </a:rPr>
              <a:t>Shouldn</a:t>
            </a:r>
            <a:r>
              <a:rPr lang="mr-IN" sz="3200" b="1" kern="1200" dirty="0">
                <a:solidFill>
                  <a:srgbClr val="FFFFFF"/>
                </a:solidFill>
                <a:ea typeface="Arial" pitchFamily="-112" charset="0"/>
                <a:cs typeface="Arial" pitchFamily="-112" charset="0"/>
              </a:rPr>
              <a:t>'</a:t>
            </a:r>
            <a:r>
              <a:rPr lang="en-US" sz="3200" b="1" kern="1200" dirty="0">
                <a:solidFill>
                  <a:srgbClr val="FFFFFF"/>
                </a:solidFill>
                <a:ea typeface="Arial" pitchFamily="-112" charset="0"/>
                <a:cs typeface="Arial" pitchFamily="-112" charset="0"/>
              </a:rPr>
              <a:t>t I have pity on the 120,000 people of Nineveh?</a:t>
            </a:r>
          </a:p>
        </p:txBody>
      </p:sp>
      <p:sp>
        <p:nvSpPr>
          <p:cNvPr id="852995" name="Text Box 7"/>
          <p:cNvSpPr txBox="1">
            <a:spLocks noChangeArrowheads="1"/>
          </p:cNvSpPr>
          <p:nvPr/>
        </p:nvSpPr>
        <p:spPr bwMode="auto">
          <a:xfrm>
            <a:off x="3581400" y="1123504"/>
            <a:ext cx="320040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mr-IN" altLang="ja-JP" sz="3200" b="1" dirty="0">
                <a:solidFill>
                  <a:srgbClr val="FFFFFF"/>
                </a:solidFill>
                <a:latin typeface="Arial" charset="0"/>
                <a:ea typeface="ＭＳ Ｐゴシック" charset="0"/>
                <a:cs typeface="ＭＳ Ｐゴシック" charset="0"/>
              </a:rPr>
              <a:t>"</a:t>
            </a:r>
            <a:r>
              <a:rPr lang="en-US" altLang="ja-JP" sz="3200" b="1" dirty="0">
                <a:solidFill>
                  <a:srgbClr val="FFFFFF"/>
                </a:solidFill>
                <a:latin typeface="Arial" charset="0"/>
                <a:cs typeface="Arial" charset="0"/>
              </a:rPr>
              <a:t>You had pity on the plant…</a:t>
            </a:r>
            <a:endParaRPr lang="en-US" sz="3200" b="1" dirty="0">
              <a:solidFill>
                <a:srgbClr val="FFFFFF"/>
              </a:solidFill>
              <a:latin typeface="Arial" charset="0"/>
              <a:cs typeface="Arial" charset="0"/>
            </a:endParaRPr>
          </a:p>
        </p:txBody>
      </p:sp>
      <p:sp>
        <p:nvSpPr>
          <p:cNvPr id="852996" name="Text Box 10"/>
          <p:cNvSpPr txBox="1">
            <a:spLocks noChangeArrowheads="1"/>
          </p:cNvSpPr>
          <p:nvPr/>
        </p:nvSpPr>
        <p:spPr bwMode="auto">
          <a:xfrm>
            <a:off x="4114800" y="5724079"/>
            <a:ext cx="365760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3200" b="1" dirty="0">
                <a:solidFill>
                  <a:srgbClr val="FFFFFF"/>
                </a:solidFill>
                <a:latin typeface="Arial" charset="0"/>
                <a:ea typeface="ＭＳ Ｐゴシック" charset="0"/>
                <a:cs typeface="ＭＳ Ｐゴシック" charset="0"/>
              </a:rPr>
              <a:t>… and the animals as well?</a:t>
            </a:r>
            <a:r>
              <a:rPr lang="mr-IN" altLang="ja-JP" sz="3200" b="1" dirty="0">
                <a:solidFill>
                  <a:srgbClr val="FFFFFF"/>
                </a:solidFill>
                <a:latin typeface="Arial" charset="0"/>
                <a:ea typeface="ＭＳ Ｐゴシック" charset="0"/>
                <a:cs typeface="ＭＳ Ｐゴシック" charset="0"/>
              </a:rPr>
              <a:t>"</a:t>
            </a:r>
            <a:endParaRPr lang="en-US" sz="3200" b="1" dirty="0">
              <a:solidFill>
                <a:srgbClr val="FFFFFF"/>
              </a:solidFill>
              <a:latin typeface="Arial" charset="0"/>
              <a:ea typeface="ＭＳ Ｐゴシック" charset="0"/>
              <a:cs typeface="ＭＳ Ｐゴシック" charset="0"/>
            </a:endParaRPr>
          </a:p>
        </p:txBody>
      </p:sp>
      <p:sp>
        <p:nvSpPr>
          <p:cNvPr id="7" name="TextBox 6"/>
          <p:cNvSpPr txBox="1">
            <a:spLocks noChangeArrowheads="1"/>
          </p:cNvSpPr>
          <p:nvPr/>
        </p:nvSpPr>
        <p:spPr bwMode="auto">
          <a:xfrm>
            <a:off x="885825" y="990600"/>
            <a:ext cx="2085975"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3200" b="1">
                <a:solidFill>
                  <a:srgbClr val="000000"/>
                </a:solidFill>
                <a:latin typeface="Arial" charset="0"/>
                <a:ea typeface="ＭＳ Ｐゴシック" charset="0"/>
                <a:cs typeface="ＭＳ Ｐゴシック" charset="0"/>
              </a:rPr>
              <a:t>120,000 to judge</a:t>
            </a:r>
          </a:p>
        </p:txBody>
      </p:sp>
      <p:sp>
        <p:nvSpPr>
          <p:cNvPr id="8" name="TextBox 7"/>
          <p:cNvSpPr txBox="1">
            <a:spLocks noChangeArrowheads="1"/>
          </p:cNvSpPr>
          <p:nvPr/>
        </p:nvSpPr>
        <p:spPr bwMode="auto">
          <a:xfrm>
            <a:off x="885825" y="0"/>
            <a:ext cx="2085975"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3200" b="1" u="sng">
                <a:solidFill>
                  <a:srgbClr val="000000"/>
                </a:solidFill>
                <a:latin typeface="Arial" charset="0"/>
                <a:ea typeface="ＭＳ Ｐゴシック" charset="0"/>
                <a:cs typeface="ＭＳ Ｐゴシック" charset="0"/>
              </a:rPr>
              <a:t>JONAH</a:t>
            </a:r>
          </a:p>
        </p:txBody>
      </p:sp>
      <p:sp>
        <p:nvSpPr>
          <p:cNvPr id="9" name="TextBox 8"/>
          <p:cNvSpPr txBox="1">
            <a:spLocks noChangeArrowheads="1"/>
          </p:cNvSpPr>
          <p:nvPr/>
        </p:nvSpPr>
        <p:spPr bwMode="auto">
          <a:xfrm>
            <a:off x="6805613" y="0"/>
            <a:ext cx="2085975"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3200" b="1" u="sng">
                <a:solidFill>
                  <a:srgbClr val="000000"/>
                </a:solidFill>
                <a:latin typeface="Arial" charset="0"/>
                <a:ea typeface="ＭＳ Ｐゴシック" charset="0"/>
                <a:cs typeface="ＭＳ Ｐゴシック" charset="0"/>
              </a:rPr>
              <a:t>GOD</a:t>
            </a:r>
          </a:p>
        </p:txBody>
      </p:sp>
      <p:sp>
        <p:nvSpPr>
          <p:cNvPr id="10" name="TextBox 9"/>
          <p:cNvSpPr txBox="1">
            <a:spLocks noChangeArrowheads="1"/>
          </p:cNvSpPr>
          <p:nvPr/>
        </p:nvSpPr>
        <p:spPr bwMode="auto">
          <a:xfrm>
            <a:off x="6805613" y="990600"/>
            <a:ext cx="2085975"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3200" b="1">
                <a:solidFill>
                  <a:srgbClr val="000000"/>
                </a:solidFill>
                <a:latin typeface="Arial" charset="0"/>
                <a:ea typeface="ＭＳ Ｐゴシック" charset="0"/>
                <a:cs typeface="ＭＳ Ｐゴシック" charset="0"/>
              </a:rPr>
              <a:t>120,000 to save</a:t>
            </a:r>
          </a:p>
        </p:txBody>
      </p:sp>
      <p:sp>
        <p:nvSpPr>
          <p:cNvPr id="11" name="TextBox 10"/>
          <p:cNvSpPr txBox="1">
            <a:spLocks noChangeArrowheads="1"/>
          </p:cNvSpPr>
          <p:nvPr/>
        </p:nvSpPr>
        <p:spPr bwMode="auto">
          <a:xfrm>
            <a:off x="657225" y="2514600"/>
            <a:ext cx="2543175"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3200" b="1">
                <a:solidFill>
                  <a:srgbClr val="000000"/>
                </a:solidFill>
                <a:latin typeface="Arial" charset="0"/>
                <a:ea typeface="ＭＳ Ｐゴシック" charset="0"/>
                <a:cs typeface="ＭＳ Ｐゴシック" charset="0"/>
              </a:rPr>
              <a:t>Barbarians</a:t>
            </a:r>
          </a:p>
        </p:txBody>
      </p:sp>
      <p:sp>
        <p:nvSpPr>
          <p:cNvPr id="12" name="TextBox 11"/>
          <p:cNvSpPr txBox="1">
            <a:spLocks noChangeArrowheads="1"/>
          </p:cNvSpPr>
          <p:nvPr/>
        </p:nvSpPr>
        <p:spPr bwMode="auto">
          <a:xfrm>
            <a:off x="6553200" y="2514600"/>
            <a:ext cx="25908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3200" b="1">
                <a:solidFill>
                  <a:srgbClr val="000000"/>
                </a:solidFill>
                <a:latin typeface="Arial" charset="0"/>
                <a:ea typeface="ＭＳ Ｐゴシック" charset="0"/>
                <a:cs typeface="ＭＳ Ｐゴシック" charset="0"/>
              </a:rPr>
              <a:t>Naïve</a:t>
            </a:r>
          </a:p>
        </p:txBody>
      </p:sp>
      <p:sp>
        <p:nvSpPr>
          <p:cNvPr id="13" name="TextBox 12"/>
          <p:cNvSpPr txBox="1">
            <a:spLocks noChangeArrowheads="1"/>
          </p:cNvSpPr>
          <p:nvPr/>
        </p:nvSpPr>
        <p:spPr bwMode="auto">
          <a:xfrm>
            <a:off x="428625" y="4038600"/>
            <a:ext cx="3000375"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3200" b="1">
                <a:solidFill>
                  <a:srgbClr val="000000"/>
                </a:solidFill>
                <a:latin typeface="Arial" charset="0"/>
                <a:ea typeface="ＭＳ Ｐゴシック" charset="0"/>
                <a:cs typeface="ＭＳ Ｐゴシック" charset="0"/>
              </a:rPr>
              <a:t>Who cares for their animals?</a:t>
            </a:r>
          </a:p>
        </p:txBody>
      </p:sp>
      <p:sp>
        <p:nvSpPr>
          <p:cNvPr id="14" name="TextBox 13"/>
          <p:cNvSpPr txBox="1">
            <a:spLocks noChangeArrowheads="1"/>
          </p:cNvSpPr>
          <p:nvPr/>
        </p:nvSpPr>
        <p:spPr bwMode="auto">
          <a:xfrm>
            <a:off x="6553200" y="4038600"/>
            <a:ext cx="25908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mr-IN" altLang="ja-JP" sz="3200" b="1" dirty="0">
                <a:solidFill>
                  <a:srgbClr val="000000"/>
                </a:solidFill>
                <a:latin typeface="Arial" charset="0"/>
                <a:ea typeface="ＭＳ Ｐゴシック" charset="0"/>
                <a:cs typeface="ＭＳ Ｐゴシック" charset="0"/>
              </a:rPr>
              <a:t>"</a:t>
            </a:r>
            <a:r>
              <a:rPr lang="en-US" altLang="ja-JP" sz="3200" b="1" dirty="0">
                <a:solidFill>
                  <a:srgbClr val="000000"/>
                </a:solidFill>
                <a:latin typeface="Arial" charset="0"/>
                <a:cs typeface="Arial" charset="0"/>
              </a:rPr>
              <a:t>I do</a:t>
            </a:r>
            <a:r>
              <a:rPr lang="mr-IN" altLang="ja-JP" sz="3200" b="1" dirty="0">
                <a:solidFill>
                  <a:srgbClr val="000000"/>
                </a:solidFill>
                <a:latin typeface="Arial" charset="0"/>
                <a:ea typeface="ＭＳ Ｐゴシック" charset="0"/>
                <a:cs typeface="ＭＳ Ｐゴシック" charset="0"/>
              </a:rPr>
              <a:t>"</a:t>
            </a:r>
            <a:endParaRPr lang="en-US" sz="3200" b="1" dirty="0">
              <a:solidFill>
                <a:srgbClr val="000000"/>
              </a:solidFill>
              <a:latin typeface="Arial" charset="0"/>
              <a:ea typeface="ＭＳ Ｐゴシック" charset="0"/>
              <a:cs typeface="ＭＳ Ｐゴシック"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5041" name="Picture 2" descr="j017900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8693" name="Text Box 5"/>
          <p:cNvSpPr txBox="1">
            <a:spLocks noChangeArrowheads="1"/>
          </p:cNvSpPr>
          <p:nvPr/>
        </p:nvSpPr>
        <p:spPr bwMode="auto">
          <a:xfrm>
            <a:off x="5403850" y="2743200"/>
            <a:ext cx="3776662" cy="253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defRPr/>
            </a:pPr>
            <a:r>
              <a:rPr lang="en-US" sz="4000" b="1" dirty="0">
                <a:solidFill>
                  <a:srgbClr val="FFFFFF"/>
                </a:solidFill>
                <a:effectLst>
                  <a:glow rad="127000">
                    <a:schemeClr val="bg1"/>
                  </a:glow>
                </a:effectLst>
                <a:latin typeface="Arial" charset="0"/>
                <a:ea typeface="ＭＳ Ｐゴシック" charset="0"/>
                <a:cs typeface="ＭＳ Ｐゴシック" charset="0"/>
              </a:rPr>
              <a:t>Your time</a:t>
            </a:r>
          </a:p>
          <a:p>
            <a:pPr>
              <a:defRPr/>
            </a:pPr>
            <a:r>
              <a:rPr lang="en-US" sz="4000" b="1" dirty="0">
                <a:solidFill>
                  <a:srgbClr val="FFFFFF"/>
                </a:solidFill>
                <a:effectLst>
                  <a:glow rad="127000">
                    <a:schemeClr val="bg1"/>
                  </a:glow>
                </a:effectLst>
                <a:latin typeface="Arial" charset="0"/>
                <a:ea typeface="ＭＳ Ｐゴシック" charset="0"/>
                <a:cs typeface="ＭＳ Ｐゴシック" charset="0"/>
              </a:rPr>
              <a:t>Your money</a:t>
            </a:r>
          </a:p>
          <a:p>
            <a:pPr>
              <a:defRPr/>
            </a:pPr>
            <a:r>
              <a:rPr lang="en-US" sz="4000" b="1" dirty="0">
                <a:solidFill>
                  <a:srgbClr val="FFFFFF"/>
                </a:solidFill>
                <a:effectLst>
                  <a:glow rad="127000">
                    <a:schemeClr val="bg1"/>
                  </a:glow>
                </a:effectLst>
                <a:latin typeface="Arial" charset="0"/>
                <a:ea typeface="ＭＳ Ｐゴシック" charset="0"/>
                <a:cs typeface="ＭＳ Ｐゴシック" charset="0"/>
              </a:rPr>
              <a:t>Your view</a:t>
            </a:r>
          </a:p>
          <a:p>
            <a:pPr>
              <a:defRPr/>
            </a:pPr>
            <a:r>
              <a:rPr lang="en-US" sz="4000" b="1" dirty="0">
                <a:solidFill>
                  <a:srgbClr val="FFFFFF"/>
                </a:solidFill>
                <a:effectLst>
                  <a:glow rad="127000">
                    <a:schemeClr val="bg1"/>
                  </a:glow>
                </a:effectLst>
                <a:latin typeface="Arial" charset="0"/>
                <a:ea typeface="ＭＳ Ｐゴシック" charset="0"/>
                <a:cs typeface="ＭＳ Ｐゴシック" charset="0"/>
              </a:rPr>
              <a:t>Your ear</a:t>
            </a:r>
          </a:p>
        </p:txBody>
      </p:sp>
      <p:sp>
        <p:nvSpPr>
          <p:cNvPr id="498694" name="Text Box 6"/>
          <p:cNvSpPr txBox="1">
            <a:spLocks noChangeArrowheads="1"/>
          </p:cNvSpPr>
          <p:nvPr/>
        </p:nvSpPr>
        <p:spPr bwMode="auto">
          <a:xfrm>
            <a:off x="-9525" y="5940425"/>
            <a:ext cx="90932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defRPr/>
            </a:pPr>
            <a:r>
              <a:rPr lang="mr-IN" altLang="ja-JP" sz="3600" b="1" dirty="0">
                <a:solidFill>
                  <a:srgbClr val="FFFFFF"/>
                </a:solidFill>
                <a:effectLst>
                  <a:glow rad="127000">
                    <a:schemeClr val="bg1"/>
                  </a:glow>
                </a:effectLst>
                <a:latin typeface="Arial" charset="0"/>
                <a:ea typeface="ＭＳ Ｐゴシック" charset="0"/>
                <a:cs typeface="ＭＳ Ｐゴシック" charset="0"/>
              </a:rPr>
              <a:t>"</a:t>
            </a:r>
            <a:r>
              <a:rPr lang="en-US" altLang="ja-JP" sz="3600" b="1" dirty="0">
                <a:solidFill>
                  <a:srgbClr val="FFFFFF"/>
                </a:solidFill>
                <a:effectLst>
                  <a:glow rad="127000">
                    <a:schemeClr val="bg1"/>
                  </a:glow>
                </a:effectLst>
                <a:latin typeface="Arial" charset="0"/>
                <a:cs typeface="Arial" charset="0"/>
              </a:rPr>
              <a:t>If you don</a:t>
            </a:r>
            <a:r>
              <a:rPr lang="mr-IN" altLang="ja-JP" sz="3600" b="1" dirty="0">
                <a:solidFill>
                  <a:srgbClr val="FFFFFF"/>
                </a:solidFill>
                <a:effectLst>
                  <a:glow rad="127000">
                    <a:schemeClr val="bg1"/>
                  </a:glow>
                </a:effectLst>
                <a:latin typeface="Arial" charset="0"/>
                <a:cs typeface="Arial" charset="0"/>
              </a:rPr>
              <a:t>'</a:t>
            </a:r>
            <a:r>
              <a:rPr lang="en-US" altLang="ja-JP" sz="3600" b="1" dirty="0">
                <a:solidFill>
                  <a:srgbClr val="FFFFFF"/>
                </a:solidFill>
                <a:effectLst>
                  <a:glow rad="127000">
                    <a:schemeClr val="bg1"/>
                  </a:glow>
                </a:effectLst>
                <a:latin typeface="Arial" charset="0"/>
                <a:cs typeface="Arial" charset="0"/>
              </a:rPr>
              <a:t>t </a:t>
            </a:r>
            <a:r>
              <a:rPr lang="en-US" altLang="ja-JP" sz="3600" b="1" dirty="0">
                <a:solidFill>
                  <a:srgbClr val="FFFF00"/>
                </a:solidFill>
                <a:effectLst>
                  <a:glow rad="127000">
                    <a:schemeClr val="bg1"/>
                  </a:glow>
                </a:effectLst>
                <a:latin typeface="Arial" charset="0"/>
                <a:cs typeface="Arial" charset="0"/>
              </a:rPr>
              <a:t>share</a:t>
            </a:r>
            <a:r>
              <a:rPr lang="en-US" altLang="ja-JP" sz="3600" b="1" dirty="0">
                <a:solidFill>
                  <a:srgbClr val="FFFFFF"/>
                </a:solidFill>
                <a:effectLst>
                  <a:glow rad="127000">
                    <a:schemeClr val="bg1"/>
                  </a:glow>
                </a:effectLst>
                <a:latin typeface="Arial" charset="0"/>
                <a:cs typeface="Arial" charset="0"/>
              </a:rPr>
              <a:t>, then you don</a:t>
            </a:r>
            <a:r>
              <a:rPr lang="mr-IN" altLang="ja-JP" sz="3600" b="1" dirty="0">
                <a:solidFill>
                  <a:srgbClr val="FFFFFF"/>
                </a:solidFill>
                <a:effectLst>
                  <a:glow rad="127000">
                    <a:schemeClr val="bg1"/>
                  </a:glow>
                </a:effectLst>
                <a:latin typeface="Arial" charset="0"/>
                <a:cs typeface="Arial" charset="0"/>
              </a:rPr>
              <a:t>'</a:t>
            </a:r>
            <a:r>
              <a:rPr lang="en-US" altLang="ja-JP" sz="3600" b="1" dirty="0">
                <a:solidFill>
                  <a:srgbClr val="FFFFFF"/>
                </a:solidFill>
                <a:effectLst>
                  <a:glow rad="127000">
                    <a:schemeClr val="bg1"/>
                  </a:glow>
                </a:effectLst>
                <a:latin typeface="Arial" charset="0"/>
                <a:cs typeface="Arial" charset="0"/>
              </a:rPr>
              <a:t>t </a:t>
            </a:r>
            <a:r>
              <a:rPr lang="en-US" altLang="ja-JP" sz="3600" b="1" dirty="0">
                <a:solidFill>
                  <a:srgbClr val="FFFF00"/>
                </a:solidFill>
                <a:effectLst>
                  <a:glow rad="127000">
                    <a:schemeClr val="bg1"/>
                  </a:glow>
                </a:effectLst>
                <a:latin typeface="Arial" charset="0"/>
                <a:cs typeface="Arial" charset="0"/>
              </a:rPr>
              <a:t>care</a:t>
            </a:r>
            <a:r>
              <a:rPr lang="mr-IN" altLang="ja-JP" sz="3600" b="1" dirty="0">
                <a:solidFill>
                  <a:srgbClr val="FFFFFF"/>
                </a:solidFill>
                <a:effectLst>
                  <a:glow rad="127000">
                    <a:schemeClr val="bg1"/>
                  </a:glow>
                </a:effectLst>
                <a:latin typeface="Arial" charset="0"/>
                <a:ea typeface="ＭＳ Ｐゴシック" charset="0"/>
                <a:cs typeface="ＭＳ Ｐゴシック" charset="0"/>
              </a:rPr>
              <a:t>"</a:t>
            </a:r>
            <a:endParaRPr lang="en-US" sz="3600" b="1" dirty="0">
              <a:solidFill>
                <a:srgbClr val="FFFFFF"/>
              </a:solidFill>
              <a:effectLst>
                <a:glow rad="127000">
                  <a:schemeClr val="bg1"/>
                </a:glow>
              </a:effectLst>
              <a:latin typeface="Arial" charset="0"/>
              <a:ea typeface="ＭＳ Ｐゴシック" charset="0"/>
              <a:cs typeface="ＭＳ Ｐゴシック" charset="0"/>
            </a:endParaRPr>
          </a:p>
        </p:txBody>
      </p:sp>
      <p:sp>
        <p:nvSpPr>
          <p:cNvPr id="7" name="Title 6"/>
          <p:cNvSpPr>
            <a:spLocks noGrp="1"/>
          </p:cNvSpPr>
          <p:nvPr>
            <p:ph type="title" idx="4294967295"/>
          </p:nvPr>
        </p:nvSpPr>
        <p:spPr/>
        <p:txBody>
          <a:bodyPr/>
          <a:lstStyle/>
          <a:p>
            <a:pPr>
              <a:defRPr/>
            </a:pPr>
            <a:r>
              <a:rPr lang="en-US" b="1" dirty="0">
                <a:effectLst>
                  <a:glow rad="127000">
                    <a:schemeClr val="bg1"/>
                  </a:glow>
                  <a:outerShdw blurRad="38100" dist="38100" dir="2700000" algn="tl">
                    <a:srgbClr val="000000"/>
                  </a:outerShdw>
                </a:effectLst>
                <a:latin typeface="Arial" charset="0"/>
                <a:ea typeface="ＭＳ Ｐゴシック" charset="0"/>
                <a:cs typeface="ＭＳ Ｐゴシック" charset="0"/>
              </a:rPr>
              <a:t>How can you have God</a:t>
            </a:r>
            <a:r>
              <a:rPr lang="mr-IN" altLang="ja-JP" b="1" dirty="0">
                <a:effectLst>
                  <a:glow rad="127000">
                    <a:schemeClr val="bg1"/>
                  </a:glow>
                  <a:outerShdw blurRad="38100" dist="38100" dir="2700000" algn="tl">
                    <a:srgbClr val="000000"/>
                  </a:outerShdw>
                </a:effectLst>
                <a:latin typeface="Arial" charset="0"/>
                <a:ea typeface="ＭＳ Ｐゴシック" charset="0"/>
                <a:cs typeface="ＭＳ Ｐゴシック" charset="0"/>
              </a:rPr>
              <a:t>'</a:t>
            </a:r>
            <a:r>
              <a:rPr lang="en-US" b="1" dirty="0">
                <a:effectLst>
                  <a:glow rad="127000">
                    <a:schemeClr val="bg1"/>
                  </a:glow>
                  <a:outerShdw blurRad="38100" dist="38100" dir="2700000" algn="tl">
                    <a:srgbClr val="000000"/>
                  </a:outerShdw>
                </a:effectLst>
                <a:latin typeface="Arial" charset="0"/>
                <a:ea typeface="ＭＳ Ｐゴシック" charset="0"/>
                <a:cs typeface="ＭＳ Ｐゴシック" charset="0"/>
              </a:rPr>
              <a:t>s compassion for people?</a:t>
            </a:r>
            <a:endParaRPr lang="en-US" dirty="0">
              <a:effectLst>
                <a:glow rad="127000">
                  <a:schemeClr val="bg1"/>
                </a:glow>
                <a:outerShdw blurRad="38100" dist="38100" dir="2700000" algn="tl">
                  <a:srgbClr val="000000"/>
                </a:outerShdw>
              </a:effectLst>
              <a:latin typeface="Arial" charset="0"/>
              <a:ea typeface="ＭＳ Ｐゴシック" charset="0"/>
              <a:cs typeface="ＭＳ Ｐゴシック" charset="0"/>
            </a:endParaRPr>
          </a:p>
        </p:txBody>
      </p:sp>
      <p:pic>
        <p:nvPicPr>
          <p:cNvPr id="855045" name="Picture 4" descr="http://www.theage.com.au/ffximage/2007/05/26/knCHINA_BABIES_wideweb__470x316,0.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7950" y="1905000"/>
            <a:ext cx="5440363"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98693">
                                            <p:txEl>
                                              <p:pRg st="0" end="0"/>
                                            </p:txEl>
                                          </p:spTgt>
                                        </p:tgtEl>
                                        <p:attrNameLst>
                                          <p:attrName>style.visibility</p:attrName>
                                        </p:attrNameLst>
                                      </p:cBhvr>
                                      <p:to>
                                        <p:strVal val="visible"/>
                                      </p:to>
                                    </p:set>
                                    <p:animEffect transition="in" filter="diamond(in)">
                                      <p:cBhvr>
                                        <p:cTn id="7" dur="2000"/>
                                        <p:tgtEl>
                                          <p:spTgt spid="49869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98693">
                                            <p:txEl>
                                              <p:pRg st="1" end="1"/>
                                            </p:txEl>
                                          </p:spTgt>
                                        </p:tgtEl>
                                        <p:attrNameLst>
                                          <p:attrName>style.visibility</p:attrName>
                                        </p:attrNameLst>
                                      </p:cBhvr>
                                      <p:to>
                                        <p:strVal val="visible"/>
                                      </p:to>
                                    </p:set>
                                    <p:animEffect transition="in" filter="diamond(in)">
                                      <p:cBhvr>
                                        <p:cTn id="12" dur="2000"/>
                                        <p:tgtEl>
                                          <p:spTgt spid="49869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98693">
                                            <p:txEl>
                                              <p:pRg st="2" end="2"/>
                                            </p:txEl>
                                          </p:spTgt>
                                        </p:tgtEl>
                                        <p:attrNameLst>
                                          <p:attrName>style.visibility</p:attrName>
                                        </p:attrNameLst>
                                      </p:cBhvr>
                                      <p:to>
                                        <p:strVal val="visible"/>
                                      </p:to>
                                    </p:set>
                                    <p:animEffect transition="in" filter="diamond(in)">
                                      <p:cBhvr>
                                        <p:cTn id="17" dur="2000"/>
                                        <p:tgtEl>
                                          <p:spTgt spid="49869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498693">
                                            <p:txEl>
                                              <p:pRg st="3" end="3"/>
                                            </p:txEl>
                                          </p:spTgt>
                                        </p:tgtEl>
                                        <p:attrNameLst>
                                          <p:attrName>style.visibility</p:attrName>
                                        </p:attrNameLst>
                                      </p:cBhvr>
                                      <p:to>
                                        <p:strVal val="visible"/>
                                      </p:to>
                                    </p:set>
                                    <p:animEffect transition="in" filter="diamond(in)">
                                      <p:cBhvr>
                                        <p:cTn id="22" dur="2000"/>
                                        <p:tgtEl>
                                          <p:spTgt spid="49869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498694">
                                            <p:txEl>
                                              <p:pRg st="0" end="0"/>
                                            </p:txEl>
                                          </p:spTgt>
                                        </p:tgtEl>
                                        <p:attrNameLst>
                                          <p:attrName>style.visibility</p:attrName>
                                        </p:attrNameLst>
                                      </p:cBhvr>
                                      <p:to>
                                        <p:strVal val="visible"/>
                                      </p:to>
                                    </p:set>
                                    <p:animEffect transition="in" filter="diamond(in)">
                                      <p:cBhvr>
                                        <p:cTn id="27" dur="2000"/>
                                        <p:tgtEl>
                                          <p:spTgt spid="4986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693" grpId="0" build="p"/>
      <p:bldP spid="498694"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59138" name="Picture 2" descr="http://seilaraustralia.com/icms/shop/pics/sM/people.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52600" y="0"/>
            <a:ext cx="5424488"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9139" name="Text Box 2"/>
          <p:cNvSpPr txBox="1">
            <a:spLocks noChangeArrowheads="1"/>
          </p:cNvSpPr>
          <p:nvPr/>
        </p:nvSpPr>
        <p:spPr bwMode="auto">
          <a:xfrm>
            <a:off x="1066800" y="3635375"/>
            <a:ext cx="7086600"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4000" b="1">
                <a:solidFill>
                  <a:srgbClr val="FFFFFF"/>
                </a:solidFill>
                <a:latin typeface="Arial" charset="0"/>
                <a:ea typeface="ＭＳ Ｐゴシック" charset="0"/>
                <a:cs typeface="ＭＳ Ｐゴシック" charset="0"/>
              </a:rPr>
              <a:t>Make people the highest </a:t>
            </a:r>
            <a:r>
              <a:rPr lang="en-US" sz="4000" b="1">
                <a:solidFill>
                  <a:srgbClr val="FFFF00"/>
                </a:solidFill>
                <a:latin typeface="Arial" charset="0"/>
                <a:ea typeface="ＭＳ Ｐゴシック" charset="0"/>
                <a:cs typeface="ＭＳ Ｐゴシック" charset="0"/>
              </a:rPr>
              <a:t>priority </a:t>
            </a:r>
            <a:r>
              <a:rPr lang="en-US" sz="4000" b="1">
                <a:solidFill>
                  <a:srgbClr val="FFFFFF"/>
                </a:solidFill>
                <a:latin typeface="Arial" charset="0"/>
                <a:ea typeface="ＭＳ Ｐゴシック" charset="0"/>
                <a:cs typeface="ＭＳ Ｐゴシック" charset="0"/>
              </a:rPr>
              <a:t>in your life.</a:t>
            </a:r>
          </a:p>
        </p:txBody>
      </p:sp>
      <p:sp>
        <p:nvSpPr>
          <p:cNvPr id="859140" name="Text Box 2"/>
          <p:cNvSpPr txBox="1">
            <a:spLocks noChangeArrowheads="1"/>
          </p:cNvSpPr>
          <p:nvPr/>
        </p:nvSpPr>
        <p:spPr bwMode="auto">
          <a:xfrm>
            <a:off x="1219200" y="5399088"/>
            <a:ext cx="7086600" cy="107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3200" b="1" i="1" dirty="0">
                <a:solidFill>
                  <a:srgbClr val="FFFFFF"/>
                </a:solidFill>
                <a:latin typeface="Arial" charset="0"/>
                <a:ea typeface="ＭＳ Ｐゴシック" charset="0"/>
                <a:cs typeface="ＭＳ Ｐゴシック" charset="0"/>
              </a:rPr>
              <a:t>Responding to God</a:t>
            </a:r>
            <a:r>
              <a:rPr lang="mr-IN" altLang="ja-JP" sz="3200" b="1" i="1" dirty="0">
                <a:solidFill>
                  <a:srgbClr val="FFFFFF"/>
                </a:solidFill>
                <a:latin typeface="Arial" charset="0"/>
                <a:cs typeface="Arial" charset="0"/>
              </a:rPr>
              <a:t>'</a:t>
            </a:r>
            <a:r>
              <a:rPr lang="en-US" sz="3200" b="1" i="1" dirty="0">
                <a:solidFill>
                  <a:srgbClr val="FFFFFF"/>
                </a:solidFill>
                <a:latin typeface="Arial" charset="0"/>
                <a:cs typeface="Arial" charset="0"/>
              </a:rPr>
              <a:t>s heart means catching His heart for the lost.</a:t>
            </a:r>
          </a:p>
        </p:txBody>
      </p:sp>
      <p:sp>
        <p:nvSpPr>
          <p:cNvPr id="859141" name="Text Box 4"/>
          <p:cNvSpPr txBox="1">
            <a:spLocks noChangeArrowheads="1"/>
          </p:cNvSpPr>
          <p:nvPr/>
        </p:nvSpPr>
        <p:spPr bwMode="auto">
          <a:xfrm>
            <a:off x="8213725" y="2286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b="1">
                <a:solidFill>
                  <a:srgbClr val="F5F5F2"/>
                </a:solidFill>
                <a:latin typeface="Arial" charset="0"/>
                <a:ea typeface="ＭＳ Ｐゴシック" charset="0"/>
                <a:cs typeface="ＭＳ Ｐゴシック" charset="0"/>
              </a:rPr>
              <a:t>599</a:t>
            </a:r>
          </a:p>
        </p:txBody>
      </p:sp>
      <p:sp>
        <p:nvSpPr>
          <p:cNvPr id="839686" name="Title 6"/>
          <p:cNvSpPr>
            <a:spLocks noGrp="1"/>
          </p:cNvSpPr>
          <p:nvPr>
            <p:ph type="title" idx="4294967295"/>
          </p:nvPr>
        </p:nvSpPr>
        <p:spPr>
          <a:xfrm>
            <a:off x="685800" y="2286000"/>
            <a:ext cx="7772400" cy="1143000"/>
          </a:xfrm>
        </p:spPr>
        <p:txBody>
          <a:bodyPr/>
          <a:lstStyle/>
          <a:p>
            <a:pPr>
              <a:defRPr/>
            </a:pPr>
            <a:r>
              <a:rPr lang="en-US" sz="4000" b="1" dirty="0">
                <a:solidFill>
                  <a:schemeClr val="tx1"/>
                </a:solidFill>
                <a:effectLst>
                  <a:glow rad="152400">
                    <a:schemeClr val="bg1">
                      <a:alpha val="99000"/>
                    </a:schemeClr>
                  </a:glow>
                </a:effectLst>
                <a:latin typeface="Arial" charset="0"/>
                <a:ea typeface="ＭＳ Ｐゴシック" charset="0"/>
                <a:cs typeface="Arial" charset="0"/>
              </a:rPr>
              <a:t>The Point of Jonah:</a:t>
            </a:r>
            <a:r>
              <a:rPr lang="en-US" dirty="0">
                <a:solidFill>
                  <a:schemeClr val="tx1"/>
                </a:solidFill>
                <a:effectLst>
                  <a:glow rad="152400">
                    <a:schemeClr val="bg1">
                      <a:alpha val="99000"/>
                    </a:schemeClr>
                  </a:glow>
                </a:effectLst>
                <a:latin typeface="Arial" charset="0"/>
                <a:ea typeface="ＭＳ Ｐゴシック" charset="0"/>
                <a:cs typeface="ＭＳ Ｐゴシック" charset="0"/>
              </a:rPr>
              <a:t> </a:t>
            </a:r>
          </a:p>
        </p:txBody>
      </p:sp>
    </p:spTree>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p>
        </p:txBody>
      </p:sp>
      <p:sp>
        <p:nvSpPr>
          <p:cNvPr id="123907" name="Rectangle 3"/>
          <p:cNvSpPr>
            <a:spLocks noGrp="1" noChangeArrowheads="1"/>
          </p:cNvSpPr>
          <p:nvPr>
            <p:ph type="title" idx="4294967295"/>
          </p:nvPr>
        </p:nvSpPr>
        <p:spPr>
          <a:xfrm>
            <a:off x="0" y="2490936"/>
            <a:ext cx="9144000" cy="3962400"/>
          </a:xfrm>
          <a:effectLst/>
        </p:spPr>
        <p:txBody>
          <a:bodyPr/>
          <a:lstStyle/>
          <a:p>
            <a:pPr eaLnBrk="1" hangingPunct="1">
              <a:defRPr/>
            </a:pPr>
            <a:r>
              <a:rPr lang="mr-IN" altLang="ja-JP" sz="8000" b="1" dirty="0">
                <a:solidFill>
                  <a:srgbClr val="FFFFFF"/>
                </a:solidFill>
                <a:latin typeface="Trebuchet MS" charset="0"/>
                <a:ea typeface="Osaka" charset="0"/>
                <a:cs typeface="Osaka" charset="0"/>
              </a:rPr>
              <a:t>"</a:t>
            </a:r>
            <a:r>
              <a:rPr lang="en-US" sz="8000" b="1" dirty="0">
                <a:solidFill>
                  <a:srgbClr val="FFFFFF"/>
                </a:solidFill>
                <a:latin typeface="Trebuchet MS" charset="0"/>
                <a:ea typeface="Osaka" charset="0"/>
                <a:cs typeface="Osaka" charset="0"/>
              </a:rPr>
              <a:t>Go! No! So Row!</a:t>
            </a:r>
            <a:r>
              <a:rPr lang="mr-IN" altLang="ja-JP" sz="8000" b="1" dirty="0">
                <a:solidFill>
                  <a:srgbClr val="FFFFFF"/>
                </a:solidFill>
                <a:latin typeface="Trebuchet MS" charset="0"/>
                <a:ea typeface="Osaka" charset="0"/>
                <a:cs typeface="Osaka" charset="0"/>
              </a:rPr>
              <a:t>"</a:t>
            </a:r>
            <a:r>
              <a:rPr lang="en-US" sz="8000" b="1" dirty="0">
                <a:solidFill>
                  <a:srgbClr val="FFFFFF"/>
                </a:solidFill>
                <a:latin typeface="Trebuchet MS" charset="0"/>
                <a:ea typeface="Osaka" charset="0"/>
                <a:cs typeface="Osaka" charset="0"/>
              </a:rPr>
              <a:t>  </a:t>
            </a:r>
            <a:br>
              <a:rPr lang="en-US" sz="8000" b="1" dirty="0">
                <a:solidFill>
                  <a:srgbClr val="FFFFFF"/>
                </a:solidFill>
                <a:latin typeface="Trebuchet MS" charset="0"/>
                <a:ea typeface="Osaka" charset="0"/>
                <a:cs typeface="Osaka" charset="0"/>
              </a:rPr>
            </a:br>
            <a:r>
              <a:rPr lang="en-US" sz="8000" b="1" dirty="0">
                <a:solidFill>
                  <a:srgbClr val="FFFFFF"/>
                </a:solidFill>
                <a:latin typeface="Trebuchet MS" charset="0"/>
                <a:ea typeface="Osaka" charset="0"/>
                <a:cs typeface="Osaka" charset="0"/>
              </a:rPr>
              <a:t>Jonah 1</a:t>
            </a:r>
            <a:endParaRPr lang="en-US" sz="8000" b="1" dirty="0">
              <a:latin typeface="Trebuchet MS" charset="0"/>
              <a:ea typeface="Osaka" charset="0"/>
              <a:cs typeface="Osaka" charset="0"/>
            </a:endParaRPr>
          </a:p>
        </p:txBody>
      </p:sp>
      <p:sp>
        <p:nvSpPr>
          <p:cNvPr id="4" name="Rectangle 3"/>
          <p:cNvSpPr txBox="1">
            <a:spLocks noChangeArrowheads="1"/>
          </p:cNvSpPr>
          <p:nvPr/>
        </p:nvSpPr>
        <p:spPr bwMode="auto">
          <a:xfrm>
            <a:off x="0" y="-51792"/>
            <a:ext cx="9144000" cy="26642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eaLnBrk="1" hangingPunct="1">
              <a:defRPr/>
            </a:pPr>
            <a:r>
              <a:rPr lang="en-US" altLang="ja-JP" sz="4800" b="1" i="1" dirty="0">
                <a:solidFill>
                  <a:srgbClr val="FFFFFF"/>
                </a:solidFill>
                <a:latin typeface="Arial"/>
                <a:ea typeface="Osaka" charset="0"/>
                <a:cs typeface="Arial"/>
              </a:rPr>
              <a:t>God turns events to show us His </a:t>
            </a:r>
            <a:r>
              <a:rPr lang="en-US" altLang="ja-JP" sz="4800" b="1" i="1" dirty="0">
                <a:solidFill>
                  <a:srgbClr val="FFFF00"/>
                </a:solidFill>
                <a:latin typeface="Arial"/>
                <a:ea typeface="Osaka" charset="0"/>
                <a:cs typeface="Arial"/>
              </a:rPr>
              <a:t>compassion</a:t>
            </a:r>
            <a:r>
              <a:rPr lang="en-US" altLang="ja-JP" sz="4800" b="1" i="1" dirty="0">
                <a:solidFill>
                  <a:srgbClr val="FFFFFF"/>
                </a:solidFill>
                <a:latin typeface="Arial"/>
                <a:ea typeface="Osaka" charset="0"/>
                <a:cs typeface="Arial"/>
              </a:rPr>
              <a:t> for people. </a:t>
            </a:r>
            <a:endParaRPr lang="en-US" sz="4800" b="1" i="1" dirty="0">
              <a:latin typeface="Arial"/>
              <a:ea typeface="Osaka"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865281" name="Rectangle 2"/>
          <p:cNvSpPr>
            <a:spLocks noGrp="1" noChangeArrowheads="1"/>
          </p:cNvSpPr>
          <p:nvPr>
            <p:ph type="title" idx="4294967295"/>
          </p:nvPr>
        </p:nvSpPr>
        <p:spPr>
          <a:xfrm>
            <a:off x="533400" y="188640"/>
            <a:ext cx="8153400" cy="1143000"/>
          </a:xfrm>
        </p:spPr>
        <p:txBody>
          <a:bodyPr/>
          <a:lstStyle/>
          <a:p>
            <a:pPr eaLnBrk="1" hangingPunct="1"/>
            <a:r>
              <a:rPr kumimoji="1" lang="en-US" sz="4800" b="1">
                <a:effectLst>
                  <a:glow rad="355600">
                    <a:schemeClr val="bg1"/>
                  </a:glow>
                </a:effectLst>
                <a:latin typeface="Arial" charset="0"/>
                <a:ea typeface="ＭＳ Ｐゴシック" charset="0"/>
                <a:cs typeface="Arial" charset="0"/>
              </a:rPr>
              <a:t>Thought Questions</a:t>
            </a:r>
          </a:p>
        </p:txBody>
      </p:sp>
      <p:sp>
        <p:nvSpPr>
          <p:cNvPr id="865282" name="Text Box 4"/>
          <p:cNvSpPr txBox="1">
            <a:spLocks noChangeArrowheads="1"/>
          </p:cNvSpPr>
          <p:nvPr/>
        </p:nvSpPr>
        <p:spPr bwMode="auto">
          <a:xfrm>
            <a:off x="8213725" y="2286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b="1">
                <a:solidFill>
                  <a:srgbClr val="FFFFFF"/>
                </a:solidFill>
                <a:effectLst>
                  <a:glow rad="355600">
                    <a:schemeClr val="bg1"/>
                  </a:glow>
                </a:effectLst>
                <a:latin typeface="Arial" charset="0"/>
                <a:ea typeface="ＭＳ Ｐゴシック" charset="0"/>
                <a:cs typeface="ＭＳ Ｐゴシック" charset="0"/>
              </a:rPr>
              <a:t>599</a:t>
            </a:r>
          </a:p>
        </p:txBody>
      </p:sp>
      <p:sp>
        <p:nvSpPr>
          <p:cNvPr id="865284" name="Rectangle 6"/>
          <p:cNvSpPr>
            <a:spLocks noChangeArrowheads="1"/>
          </p:cNvSpPr>
          <p:nvPr/>
        </p:nvSpPr>
        <p:spPr bwMode="auto">
          <a:xfrm>
            <a:off x="685800" y="3284984"/>
            <a:ext cx="8001000" cy="1656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l" eaLnBrk="1" hangingPunct="1">
              <a:lnSpc>
                <a:spcPct val="90000"/>
              </a:lnSpc>
              <a:spcBef>
                <a:spcPct val="20000"/>
              </a:spcBef>
              <a:buClr>
                <a:srgbClr val="990000"/>
              </a:buClr>
              <a:buSzPct val="75000"/>
              <a:buFont typeface="Wingdings" charset="0"/>
              <a:buChar char="n"/>
            </a:pPr>
            <a:r>
              <a:rPr kumimoji="1" lang="en-US" sz="3200" b="1">
                <a:solidFill>
                  <a:srgbClr val="FFFFFF"/>
                </a:solidFill>
                <a:effectLst>
                  <a:glow rad="355600">
                    <a:schemeClr val="bg1"/>
                  </a:glow>
                </a:effectLst>
                <a:latin typeface="Arial" charset="0"/>
                <a:ea typeface="ＭＳ Ｐゴシック" charset="0"/>
                <a:cs typeface="ＭＳ Ｐゴシック" charset="0"/>
              </a:rPr>
              <a:t>What causes Christians—especially older ones—to lose their compassion for the lost?</a:t>
            </a:r>
          </a:p>
        </p:txBody>
      </p:sp>
      <p:sp>
        <p:nvSpPr>
          <p:cNvPr id="865285" name="Rectangle 3"/>
          <p:cNvSpPr>
            <a:spLocks noChangeArrowheads="1"/>
          </p:cNvSpPr>
          <p:nvPr/>
        </p:nvSpPr>
        <p:spPr bwMode="auto">
          <a:xfrm>
            <a:off x="685800" y="1828800"/>
            <a:ext cx="8134672" cy="4768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l" eaLnBrk="1" hangingPunct="1">
              <a:lnSpc>
                <a:spcPct val="90000"/>
              </a:lnSpc>
              <a:spcBef>
                <a:spcPct val="20000"/>
              </a:spcBef>
              <a:buClr>
                <a:srgbClr val="990000"/>
              </a:buClr>
              <a:buSzPct val="75000"/>
              <a:buFont typeface="Wingdings" charset="0"/>
              <a:buChar char="n"/>
            </a:pPr>
            <a:r>
              <a:rPr kumimoji="1" lang="en-US" sz="3200" b="1">
                <a:solidFill>
                  <a:srgbClr val="FFFFFF"/>
                </a:solidFill>
                <a:effectLst>
                  <a:glow rad="355600">
                    <a:schemeClr val="bg1"/>
                  </a:glow>
                </a:effectLst>
                <a:latin typeface="Arial" charset="0"/>
                <a:ea typeface="ＭＳ Ｐゴシック" charset="0"/>
                <a:cs typeface="ＭＳ Ｐゴシック" charset="0"/>
              </a:rPr>
              <a:t>What parallels do you see between your life and Jonah?</a:t>
            </a:r>
          </a:p>
        </p:txBody>
      </p:sp>
      <p:sp>
        <p:nvSpPr>
          <p:cNvPr id="8" name="Rectangle 6"/>
          <p:cNvSpPr>
            <a:spLocks noChangeArrowheads="1"/>
          </p:cNvSpPr>
          <p:nvPr/>
        </p:nvSpPr>
        <p:spPr bwMode="auto">
          <a:xfrm>
            <a:off x="685800" y="5013176"/>
            <a:ext cx="8001000" cy="1844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l" eaLnBrk="1" hangingPunct="1">
              <a:lnSpc>
                <a:spcPct val="90000"/>
              </a:lnSpc>
              <a:spcBef>
                <a:spcPct val="20000"/>
              </a:spcBef>
              <a:buClr>
                <a:srgbClr val="990000"/>
              </a:buClr>
              <a:buSzPct val="75000"/>
              <a:buFont typeface="Wingdings" charset="0"/>
              <a:buChar char="n"/>
            </a:pPr>
            <a:r>
              <a:rPr kumimoji="1" lang="en-US" sz="3200" b="1">
                <a:solidFill>
                  <a:srgbClr val="FFFFFF"/>
                </a:solidFill>
                <a:effectLst>
                  <a:glow rad="355600">
                    <a:schemeClr val="bg1"/>
                  </a:glow>
                </a:effectLst>
                <a:latin typeface="Arial" charset="0"/>
                <a:ea typeface="ＭＳ Ｐゴシック" charset="0"/>
                <a:cs typeface="ＭＳ Ｐゴシック" charset="0"/>
              </a:rPr>
              <a:t>What practices have you found helpful to maintain your compassion for unbelievers?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52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52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5284" grpId="0"/>
      <p:bldP spid="865285" grpId="0"/>
      <p:bldP spid="8"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29" name="Title 2"/>
          <p:cNvSpPr>
            <a:spLocks noGrp="1"/>
          </p:cNvSpPr>
          <p:nvPr>
            <p:ph type="title" idx="4294967295"/>
          </p:nvPr>
        </p:nvSpPr>
        <p:spPr>
          <a:xfrm>
            <a:off x="0" y="0"/>
            <a:ext cx="2057400" cy="1143000"/>
          </a:xfrm>
        </p:spPr>
        <p:txBody>
          <a:bodyPr/>
          <a:lstStyle/>
          <a:p>
            <a:r>
              <a:rPr lang="en-US">
                <a:latin typeface="Arial" charset="0"/>
                <a:ea typeface="ＭＳ Ｐゴシック" charset="0"/>
                <a:cs typeface="ＭＳ Ｐゴシック" charset="0"/>
              </a:rPr>
              <a:t>Black</a:t>
            </a:r>
          </a:p>
        </p:txBody>
      </p:sp>
      <p:sp>
        <p:nvSpPr>
          <p:cNvPr id="867330"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Sermons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8622000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Water and Light">
  <a:themeElements>
    <a:clrScheme name="Water and Light 1">
      <a:dk1>
        <a:srgbClr val="000000"/>
      </a:dk1>
      <a:lt1>
        <a:srgbClr val="00B8EF"/>
      </a:lt1>
      <a:dk2>
        <a:srgbClr val="000000"/>
      </a:dk2>
      <a:lt2>
        <a:srgbClr val="808080"/>
      </a:lt2>
      <a:accent1>
        <a:srgbClr val="60E2FA"/>
      </a:accent1>
      <a:accent2>
        <a:srgbClr val="01A4DB"/>
      </a:accent2>
      <a:accent3>
        <a:srgbClr val="AAD8F6"/>
      </a:accent3>
      <a:accent4>
        <a:srgbClr val="000000"/>
      </a:accent4>
      <a:accent5>
        <a:srgbClr val="B6EEFC"/>
      </a:accent5>
      <a:accent6>
        <a:srgbClr val="0194C6"/>
      </a:accent6>
      <a:hlink>
        <a:srgbClr val="0081CC"/>
      </a:hlink>
      <a:folHlink>
        <a:srgbClr val="AF67FF"/>
      </a:folHlink>
    </a:clrScheme>
    <a:fontScheme name="Water and Light">
      <a:majorFont>
        <a:latin typeface="Century Gothic"/>
        <a:ea typeface="MS Pゴシック"/>
        <a:cs typeface="MS Pゴシック"/>
      </a:majorFont>
      <a:minorFont>
        <a:latin typeface="Century Gothic"/>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ater and Light 1">
        <a:dk1>
          <a:srgbClr val="000000"/>
        </a:dk1>
        <a:lt1>
          <a:srgbClr val="00B8EF"/>
        </a:lt1>
        <a:dk2>
          <a:srgbClr val="000000"/>
        </a:dk2>
        <a:lt2>
          <a:srgbClr val="808080"/>
        </a:lt2>
        <a:accent1>
          <a:srgbClr val="60E2FA"/>
        </a:accent1>
        <a:accent2>
          <a:srgbClr val="01A4DB"/>
        </a:accent2>
        <a:accent3>
          <a:srgbClr val="AAD8F6"/>
        </a:accent3>
        <a:accent4>
          <a:srgbClr val="000000"/>
        </a:accent4>
        <a:accent5>
          <a:srgbClr val="B6EEFC"/>
        </a:accent5>
        <a:accent6>
          <a:srgbClr val="0194C6"/>
        </a:accent6>
        <a:hlink>
          <a:srgbClr val="0081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each">
  <a:themeElements>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fontScheme name="Beach">
      <a:majorFont>
        <a:latin typeface="Century Gothic"/>
        <a:ea typeface="Osaka"/>
        <a:cs typeface="Osaka"/>
      </a:majorFont>
      <a:minorFont>
        <a:latin typeface="Century Gothic"/>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Lightbar">
  <a:themeElements>
    <a:clrScheme name="1_Lightbar 1">
      <a:dk1>
        <a:srgbClr val="000000"/>
      </a:dk1>
      <a:lt1>
        <a:srgbClr val="B3D1F0"/>
      </a:lt1>
      <a:dk2>
        <a:srgbClr val="1822CD"/>
      </a:dk2>
      <a:lt2>
        <a:srgbClr val="000000"/>
      </a:lt2>
      <a:accent1>
        <a:srgbClr val="3568C7"/>
      </a:accent1>
      <a:accent2>
        <a:srgbClr val="F06157"/>
      </a:accent2>
      <a:accent3>
        <a:srgbClr val="D6E5F6"/>
      </a:accent3>
      <a:accent4>
        <a:srgbClr val="000000"/>
      </a:accent4>
      <a:accent5>
        <a:srgbClr val="AEB9E0"/>
      </a:accent5>
      <a:accent6>
        <a:srgbClr val="D9574E"/>
      </a:accent6>
      <a:hlink>
        <a:srgbClr val="FF9218"/>
      </a:hlink>
      <a:folHlink>
        <a:srgbClr val="CCCCCC"/>
      </a:folHlink>
    </a:clrScheme>
    <a:fontScheme name="1_Lightbar">
      <a:majorFont>
        <a:latin typeface="Lucida Grande"/>
        <a:ea typeface="ＭＳ Ｐゴシック"/>
        <a:cs typeface="ＭＳ Ｐゴシック"/>
      </a:majorFont>
      <a:minorFont>
        <a:latin typeface="Lucida Grand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Lightbar 1">
        <a:dk1>
          <a:srgbClr val="000000"/>
        </a:dk1>
        <a:lt1>
          <a:srgbClr val="B3D1F0"/>
        </a:lt1>
        <a:dk2>
          <a:srgbClr val="1822CD"/>
        </a:dk2>
        <a:lt2>
          <a:srgbClr val="000000"/>
        </a:lt2>
        <a:accent1>
          <a:srgbClr val="3568C7"/>
        </a:accent1>
        <a:accent2>
          <a:srgbClr val="F06157"/>
        </a:accent2>
        <a:accent3>
          <a:srgbClr val="D6E5F6"/>
        </a:accent3>
        <a:accent4>
          <a:srgbClr val="000000"/>
        </a:accent4>
        <a:accent5>
          <a:srgbClr val="AEB9E0"/>
        </a:accent5>
        <a:accent6>
          <a:srgbClr val="D9574E"/>
        </a:accent6>
        <a:hlink>
          <a:srgbClr val="FF9218"/>
        </a:hlink>
        <a:folHlink>
          <a:srgbClr val="CCCCCC"/>
        </a:folHlink>
      </a:clrScheme>
      <a:clrMap bg1="lt1" tx1="dk1" bg2="lt2" tx2="dk2" accent1="accent1" accent2="accent2" accent3="accent3" accent4="accent4" accent5="accent5" accent6="accent6" hlink="hlink" folHlink="folHlink"/>
    </a:extraClrScheme>
    <a:extraClrScheme>
      <a:clrScheme name="1_Lightbar 2">
        <a:dk1>
          <a:srgbClr val="000000"/>
        </a:dk1>
        <a:lt1>
          <a:srgbClr val="DCD1EB"/>
        </a:lt1>
        <a:dk2>
          <a:srgbClr val="6C18B0"/>
        </a:dk2>
        <a:lt2>
          <a:srgbClr val="000000"/>
        </a:lt2>
        <a:accent1>
          <a:srgbClr val="9968CC"/>
        </a:accent1>
        <a:accent2>
          <a:srgbClr val="FFAF18"/>
        </a:accent2>
        <a:accent3>
          <a:srgbClr val="EBE5F3"/>
        </a:accent3>
        <a:accent4>
          <a:srgbClr val="000000"/>
        </a:accent4>
        <a:accent5>
          <a:srgbClr val="CAB9E2"/>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1_Lightbar 3">
        <a:dk1>
          <a:srgbClr val="000000"/>
        </a:dk1>
        <a:lt1>
          <a:srgbClr val="EECAE1"/>
        </a:lt1>
        <a:dk2>
          <a:srgbClr val="DC54AD"/>
        </a:dk2>
        <a:lt2>
          <a:srgbClr val="000000"/>
        </a:lt2>
        <a:accent1>
          <a:srgbClr val="DC359C"/>
        </a:accent1>
        <a:accent2>
          <a:srgbClr val="FFAF18"/>
        </a:accent2>
        <a:accent3>
          <a:srgbClr val="F5E1EE"/>
        </a:accent3>
        <a:accent4>
          <a:srgbClr val="000000"/>
        </a:accent4>
        <a:accent5>
          <a:srgbClr val="EBAECB"/>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1_Lightbar 4">
        <a:dk1>
          <a:srgbClr val="000000"/>
        </a:dk1>
        <a:lt1>
          <a:srgbClr val="D7E6C5"/>
        </a:lt1>
        <a:dk2>
          <a:srgbClr val="2F8B20"/>
        </a:dk2>
        <a:lt2>
          <a:srgbClr val="000000"/>
        </a:lt2>
        <a:accent1>
          <a:srgbClr val="7ABA05"/>
        </a:accent1>
        <a:accent2>
          <a:srgbClr val="FFAF18"/>
        </a:accent2>
        <a:accent3>
          <a:srgbClr val="E8F0DF"/>
        </a:accent3>
        <a:accent4>
          <a:srgbClr val="000000"/>
        </a:accent4>
        <a:accent5>
          <a:srgbClr val="BED9AA"/>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1_Lightbar 5">
        <a:dk1>
          <a:srgbClr val="000000"/>
        </a:dk1>
        <a:lt1>
          <a:srgbClr val="F8D1A8"/>
        </a:lt1>
        <a:dk2>
          <a:srgbClr val="FF9218"/>
        </a:dk2>
        <a:lt2>
          <a:srgbClr val="000000"/>
        </a:lt2>
        <a:accent1>
          <a:srgbClr val="FFAF18"/>
        </a:accent1>
        <a:accent2>
          <a:srgbClr val="F06157"/>
        </a:accent2>
        <a:accent3>
          <a:srgbClr val="FBE5D1"/>
        </a:accent3>
        <a:accent4>
          <a:srgbClr val="000000"/>
        </a:accent4>
        <a:accent5>
          <a:srgbClr val="FFD4AB"/>
        </a:accent5>
        <a:accent6>
          <a:srgbClr val="D9574E"/>
        </a:accent6>
        <a:hlink>
          <a:srgbClr val="FF9218"/>
        </a:hlink>
        <a:folHlink>
          <a:srgbClr val="CCCCCC"/>
        </a:folHlink>
      </a:clrScheme>
      <a:clrMap bg1="lt1" tx1="dk1" bg2="lt2" tx2="dk2" accent1="accent1" accent2="accent2" accent3="accent3" accent4="accent4" accent5="accent5" accent6="accent6" hlink="hlink" folHlink="folHlink"/>
    </a:extraClrScheme>
    <a:extraClrScheme>
      <a:clrScheme name="1_Lightbar 6">
        <a:dk1>
          <a:srgbClr val="000000"/>
        </a:dk1>
        <a:lt1>
          <a:srgbClr val="CCCCCC"/>
        </a:lt1>
        <a:dk2>
          <a:srgbClr val="555555"/>
        </a:dk2>
        <a:lt2>
          <a:srgbClr val="000000"/>
        </a:lt2>
        <a:accent1>
          <a:srgbClr val="AAAAAA"/>
        </a:accent1>
        <a:accent2>
          <a:srgbClr val="888888"/>
        </a:accent2>
        <a:accent3>
          <a:srgbClr val="E2E2E2"/>
        </a:accent3>
        <a:accent4>
          <a:srgbClr val="000000"/>
        </a:accent4>
        <a:accent5>
          <a:srgbClr val="D2D2D2"/>
        </a:accent5>
        <a:accent6>
          <a:srgbClr val="7B7B7B"/>
        </a:accent6>
        <a:hlink>
          <a:srgbClr val="333333"/>
        </a:hlink>
        <a:folHlink>
          <a:srgbClr val="888888"/>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Desk Lamp">
  <a:themeElements>
    <a:clrScheme name="1_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1_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1_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Water and Light">
  <a:themeElements>
    <a:clrScheme name="Water and Light 1">
      <a:dk1>
        <a:srgbClr val="000000"/>
      </a:dk1>
      <a:lt1>
        <a:srgbClr val="00B8EF"/>
      </a:lt1>
      <a:dk2>
        <a:srgbClr val="000000"/>
      </a:dk2>
      <a:lt2>
        <a:srgbClr val="808080"/>
      </a:lt2>
      <a:accent1>
        <a:srgbClr val="60E2FA"/>
      </a:accent1>
      <a:accent2>
        <a:srgbClr val="01A4DB"/>
      </a:accent2>
      <a:accent3>
        <a:srgbClr val="AAD8F6"/>
      </a:accent3>
      <a:accent4>
        <a:srgbClr val="000000"/>
      </a:accent4>
      <a:accent5>
        <a:srgbClr val="B6EEFC"/>
      </a:accent5>
      <a:accent6>
        <a:srgbClr val="0194C6"/>
      </a:accent6>
      <a:hlink>
        <a:srgbClr val="0081CC"/>
      </a:hlink>
      <a:folHlink>
        <a:srgbClr val="AF67FF"/>
      </a:folHlink>
    </a:clrScheme>
    <a:fontScheme name="Water and Light">
      <a:majorFont>
        <a:latin typeface="Century Gothic"/>
        <a:ea typeface="MS Pゴシック"/>
        <a:cs typeface="MS Pゴシック"/>
      </a:majorFont>
      <a:minorFont>
        <a:latin typeface="Century Gothic"/>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ater and Light 1">
        <a:dk1>
          <a:srgbClr val="000000"/>
        </a:dk1>
        <a:lt1>
          <a:srgbClr val="00B8EF"/>
        </a:lt1>
        <a:dk2>
          <a:srgbClr val="000000"/>
        </a:dk2>
        <a:lt2>
          <a:srgbClr val="808080"/>
        </a:lt2>
        <a:accent1>
          <a:srgbClr val="60E2FA"/>
        </a:accent1>
        <a:accent2>
          <a:srgbClr val="01A4DB"/>
        </a:accent2>
        <a:accent3>
          <a:srgbClr val="AAD8F6"/>
        </a:accent3>
        <a:accent4>
          <a:srgbClr val="000000"/>
        </a:accent4>
        <a:accent5>
          <a:srgbClr val="B6EEFC"/>
        </a:accent5>
        <a:accent6>
          <a:srgbClr val="0194C6"/>
        </a:accent6>
        <a:hlink>
          <a:srgbClr val="0081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Ocean">
  <a:themeElements>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1_Ocea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Ocean 2">
        <a:dk1>
          <a:srgbClr val="000066"/>
        </a:dk1>
        <a:lt1>
          <a:srgbClr val="FFFFFF"/>
        </a:lt1>
        <a:dk2>
          <a:srgbClr val="000099"/>
        </a:dk2>
        <a:lt2>
          <a:srgbClr val="FFFFFF"/>
        </a:lt2>
        <a:accent1>
          <a:srgbClr val="6666FF"/>
        </a:accent1>
        <a:accent2>
          <a:srgbClr val="9999FF"/>
        </a:accent2>
        <a:accent3>
          <a:srgbClr val="AAAACA"/>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1_Ocean 3">
        <a:dk1>
          <a:srgbClr val="000000"/>
        </a:dk1>
        <a:lt1>
          <a:srgbClr val="FFFFFF"/>
        </a:lt1>
        <a:dk2>
          <a:srgbClr val="000099"/>
        </a:dk2>
        <a:lt2>
          <a:srgbClr val="FFFFFF"/>
        </a:lt2>
        <a:accent1>
          <a:srgbClr val="FF6600"/>
        </a:accent1>
        <a:accent2>
          <a:srgbClr val="FFCC00"/>
        </a:accent2>
        <a:accent3>
          <a:srgbClr val="AAAACA"/>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1_Ocean 4">
        <a:dk1>
          <a:srgbClr val="003366"/>
        </a:dk1>
        <a:lt1>
          <a:srgbClr val="FFFFFF"/>
        </a:lt1>
        <a:dk2>
          <a:srgbClr val="000099"/>
        </a:dk2>
        <a:lt2>
          <a:srgbClr val="FFFFFF"/>
        </a:lt2>
        <a:accent1>
          <a:srgbClr val="9966FF"/>
        </a:accent1>
        <a:accent2>
          <a:srgbClr val="00CC66"/>
        </a:accent2>
        <a:accent3>
          <a:srgbClr val="AAAA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000099"/>
        </a:dk2>
        <a:lt2>
          <a:srgbClr val="FFFFFF"/>
        </a:lt2>
        <a:accent1>
          <a:srgbClr val="6666FF"/>
        </a:accent1>
        <a:accent2>
          <a:srgbClr val="9999FF"/>
        </a:accent2>
        <a:accent3>
          <a:srgbClr val="AAAACA"/>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000099"/>
        </a:dk2>
        <a:lt2>
          <a:srgbClr val="FFFFFF"/>
        </a:lt2>
        <a:accent1>
          <a:srgbClr val="FF6600"/>
        </a:accent1>
        <a:accent2>
          <a:srgbClr val="FFCC00"/>
        </a:accent2>
        <a:accent3>
          <a:srgbClr val="AAAACA"/>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000099"/>
        </a:dk2>
        <a:lt2>
          <a:srgbClr val="FFFFFF"/>
        </a:lt2>
        <a:accent1>
          <a:srgbClr val="9966FF"/>
        </a:accent1>
        <a:accent2>
          <a:srgbClr val="00CC66"/>
        </a:accent2>
        <a:accent3>
          <a:srgbClr val="AAAA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Warp">
  <a:themeElements>
    <a:clrScheme name="1_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fontScheme name="1_Warp">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Satin Taupe">
  <a:themeElements>
    <a:clrScheme name="Satin Taupe 1">
      <a:dk1>
        <a:srgbClr val="2D2015"/>
      </a:dk1>
      <a:lt1>
        <a:srgbClr val="F8F4EC"/>
      </a:lt1>
      <a:dk2>
        <a:srgbClr val="8D6E2D"/>
      </a:dk2>
      <a:lt2>
        <a:srgbClr val="F8F4EC"/>
      </a:lt2>
      <a:accent1>
        <a:srgbClr val="9F0101"/>
      </a:accent1>
      <a:accent2>
        <a:srgbClr val="316401"/>
      </a:accent2>
      <a:accent3>
        <a:srgbClr val="C5BAAD"/>
      </a:accent3>
      <a:accent4>
        <a:srgbClr val="D4D0C9"/>
      </a:accent4>
      <a:accent5>
        <a:srgbClr val="CDAAAA"/>
      </a:accent5>
      <a:accent6>
        <a:srgbClr val="2B5A01"/>
      </a:accent6>
      <a:hlink>
        <a:srgbClr val="CCB400"/>
      </a:hlink>
      <a:folHlink>
        <a:srgbClr val="8C9EA0"/>
      </a:folHlink>
    </a:clrScheme>
    <a:fontScheme name="Satin Taup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atin Taupe 1">
        <a:dk1>
          <a:srgbClr val="2D2015"/>
        </a:dk1>
        <a:lt1>
          <a:srgbClr val="F8F4EC"/>
        </a:lt1>
        <a:dk2>
          <a:srgbClr val="8D6E2D"/>
        </a:dk2>
        <a:lt2>
          <a:srgbClr val="F8F4EC"/>
        </a:lt2>
        <a:accent1>
          <a:srgbClr val="9F0101"/>
        </a:accent1>
        <a:accent2>
          <a:srgbClr val="316401"/>
        </a:accent2>
        <a:accent3>
          <a:srgbClr val="C5BAAD"/>
        </a:accent3>
        <a:accent4>
          <a:srgbClr val="D4D0C9"/>
        </a:accent4>
        <a:accent5>
          <a:srgbClr val="CDAAAA"/>
        </a:accent5>
        <a:accent6>
          <a:srgbClr val="2B5A01"/>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7_Default Design">
  <a:themeElements>
    <a:clrScheme name="7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7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Starfish">
  <a:themeElements>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fontScheme name="Starfis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fish 2">
        <a:dk1>
          <a:srgbClr val="3E3E5C"/>
        </a:dk1>
        <a:lt1>
          <a:srgbClr val="FFFF66"/>
        </a:lt1>
        <a:dk2>
          <a:srgbClr val="B42036"/>
        </a:dk2>
        <a:lt2>
          <a:srgbClr val="FFFF66"/>
        </a:lt2>
        <a:accent1>
          <a:srgbClr val="60597B"/>
        </a:accent1>
        <a:accent2>
          <a:srgbClr val="6666FF"/>
        </a:accent2>
        <a:accent3>
          <a:srgbClr val="D6ABAE"/>
        </a:accent3>
        <a:accent4>
          <a:srgbClr val="DADA56"/>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_Refined">
  <a:themeElements>
    <a:clrScheme name="1_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1_Refined">
      <a:majorFont>
        <a:latin typeface="Times New Roman"/>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1_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1_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1_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1_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1_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1_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6_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Lilies">
  <a:themeElements>
    <a:clrScheme name="1_Lilies 1">
      <a:dk1>
        <a:srgbClr val="000000"/>
      </a:dk1>
      <a:lt1>
        <a:srgbClr val="F8EA47"/>
      </a:lt1>
      <a:dk2>
        <a:srgbClr val="643000"/>
      </a:dk2>
      <a:lt2>
        <a:srgbClr val="000000"/>
      </a:lt2>
      <a:accent1>
        <a:srgbClr val="C85F00"/>
      </a:accent1>
      <a:accent2>
        <a:srgbClr val="964700"/>
      </a:accent2>
      <a:accent3>
        <a:srgbClr val="FBF3B1"/>
      </a:accent3>
      <a:accent4>
        <a:srgbClr val="000000"/>
      </a:accent4>
      <a:accent5>
        <a:srgbClr val="E0B6AA"/>
      </a:accent5>
      <a:accent6>
        <a:srgbClr val="873F00"/>
      </a:accent6>
      <a:hlink>
        <a:srgbClr val="59300B"/>
      </a:hlink>
      <a:folHlink>
        <a:srgbClr val="77491F"/>
      </a:folHlink>
    </a:clrScheme>
    <a:fontScheme name="1_Lilies">
      <a:majorFont>
        <a:latin typeface="Times New Roman"/>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Lilies 1">
        <a:dk1>
          <a:srgbClr val="000000"/>
        </a:dk1>
        <a:lt1>
          <a:srgbClr val="F8EA47"/>
        </a:lt1>
        <a:dk2>
          <a:srgbClr val="643000"/>
        </a:dk2>
        <a:lt2>
          <a:srgbClr val="000000"/>
        </a:lt2>
        <a:accent1>
          <a:srgbClr val="C85F00"/>
        </a:accent1>
        <a:accent2>
          <a:srgbClr val="964700"/>
        </a:accent2>
        <a:accent3>
          <a:srgbClr val="FBF3B1"/>
        </a:accent3>
        <a:accent4>
          <a:srgbClr val="000000"/>
        </a:accent4>
        <a:accent5>
          <a:srgbClr val="E0B6AA"/>
        </a:accent5>
        <a:accent6>
          <a:srgbClr val="873F00"/>
        </a:accent6>
        <a:hlink>
          <a:srgbClr val="59300B"/>
        </a:hlink>
        <a:folHlink>
          <a:srgbClr val="77491F"/>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Marble Top">
  <a:themeElements>
    <a:clrScheme name="Marble Top 1">
      <a:dk1>
        <a:srgbClr val="000000"/>
      </a:dk1>
      <a:lt1>
        <a:srgbClr val="CAAF8B"/>
      </a:lt1>
      <a:dk2>
        <a:srgbClr val="000000"/>
      </a:dk2>
      <a:lt2>
        <a:srgbClr val="777777"/>
      </a:lt2>
      <a:accent1>
        <a:srgbClr val="909082"/>
      </a:accent1>
      <a:accent2>
        <a:srgbClr val="809EA8"/>
      </a:accent2>
      <a:accent3>
        <a:srgbClr val="E1D4C4"/>
      </a:accent3>
      <a:accent4>
        <a:srgbClr val="000000"/>
      </a:accent4>
      <a:accent5>
        <a:srgbClr val="C6C6C1"/>
      </a:accent5>
      <a:accent6>
        <a:srgbClr val="738F98"/>
      </a:accent6>
      <a:hlink>
        <a:srgbClr val="FFCC66"/>
      </a:hlink>
      <a:folHlink>
        <a:srgbClr val="E9DCB9"/>
      </a:folHlink>
    </a:clrScheme>
    <a:fontScheme name="Marble Top">
      <a:majorFont>
        <a:latin typeface="Copperplate Gothic Light"/>
        <a:ea typeface="MS Pゴシック"/>
        <a:cs typeface="MS Pゴシック"/>
      </a:majorFont>
      <a:minorFont>
        <a:latin typeface="Copperplate Gothic Light"/>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arble Top 1">
        <a:dk1>
          <a:srgbClr val="000000"/>
        </a:dk1>
        <a:lt1>
          <a:srgbClr val="CAAF8B"/>
        </a:lt1>
        <a:dk2>
          <a:srgbClr val="000000"/>
        </a:dk2>
        <a:lt2>
          <a:srgbClr val="777777"/>
        </a:lt2>
        <a:accent1>
          <a:srgbClr val="909082"/>
        </a:accent1>
        <a:accent2>
          <a:srgbClr val="809EA8"/>
        </a:accent2>
        <a:accent3>
          <a:srgbClr val="E1D4C4"/>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Zig Zag">
  <a:themeElements>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fontScheme name="Zig Zag">
      <a:majorFont>
        <a:latin typeface="Verdana"/>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clrMap bg1="dk2" tx1="lt1" bg2="dk1" tx2="lt2" accent1="accent1" accent2="accent2" accent3="accent3" accent4="accent4" accent5="accent5" accent6="accent6" hlink="hlink" folHlink="folHlink"/>
    </a:extraClrScheme>
    <a:extraClrScheme>
      <a:clrScheme name="Zig Zag 2">
        <a:dk1>
          <a:srgbClr val="3E3E5C"/>
        </a:dk1>
        <a:lt1>
          <a:srgbClr val="FFFF66"/>
        </a:lt1>
        <a:dk2>
          <a:srgbClr val="C26570"/>
        </a:dk2>
        <a:lt2>
          <a:srgbClr val="FFFF66"/>
        </a:lt2>
        <a:accent1>
          <a:srgbClr val="60597B"/>
        </a:accent1>
        <a:accent2>
          <a:srgbClr val="6666FF"/>
        </a:accent2>
        <a:accent3>
          <a:srgbClr val="DDB8BB"/>
        </a:accent3>
        <a:accent4>
          <a:srgbClr val="DADA56"/>
        </a:accent4>
        <a:accent5>
          <a:srgbClr val="B6B5BF"/>
        </a:accent5>
        <a:accent6>
          <a:srgbClr val="5C5CE7"/>
        </a:accent6>
        <a:hlink>
          <a:srgbClr val="99CCFF"/>
        </a:hlink>
        <a:folHlink>
          <a:srgbClr val="CC66FF"/>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_Bright Balloons">
  <a:themeElements>
    <a:clrScheme name="Bright Balloons 1">
      <a:dk1>
        <a:srgbClr val="808080"/>
      </a:dk1>
      <a:lt1>
        <a:srgbClr val="FFFF00"/>
      </a:lt1>
      <a:dk2>
        <a:srgbClr val="2D315E"/>
      </a:dk2>
      <a:lt2>
        <a:srgbClr val="FFFF00"/>
      </a:lt2>
      <a:accent1>
        <a:srgbClr val="A43433"/>
      </a:accent1>
      <a:accent2>
        <a:srgbClr val="4E5684"/>
      </a:accent2>
      <a:accent3>
        <a:srgbClr val="ADADB6"/>
      </a:accent3>
      <a:accent4>
        <a:srgbClr val="DADA00"/>
      </a:accent4>
      <a:accent5>
        <a:srgbClr val="CFAEAD"/>
      </a:accent5>
      <a:accent6>
        <a:srgbClr val="464D77"/>
      </a:accent6>
      <a:hlink>
        <a:srgbClr val="E5A254"/>
      </a:hlink>
      <a:folHlink>
        <a:srgbClr val="EC84DB"/>
      </a:folHlink>
    </a:clrScheme>
    <a:fontScheme name="Bright Balloons">
      <a:majorFont>
        <a:latin typeface="Lucida Handwriting"/>
        <a:ea typeface="MS Pゴシック"/>
        <a:cs typeface="MS Pゴシック"/>
      </a:majorFont>
      <a:minorFont>
        <a:latin typeface="Arial"/>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right Balloons 1">
        <a:dk1>
          <a:srgbClr val="808080"/>
        </a:dk1>
        <a:lt1>
          <a:srgbClr val="FFFF00"/>
        </a:lt1>
        <a:dk2>
          <a:srgbClr val="2D315E"/>
        </a:dk2>
        <a:lt2>
          <a:srgbClr val="FFFF00"/>
        </a:lt2>
        <a:accent1>
          <a:srgbClr val="A43433"/>
        </a:accent1>
        <a:accent2>
          <a:srgbClr val="4E5684"/>
        </a:accent2>
        <a:accent3>
          <a:srgbClr val="ADADB6"/>
        </a:accent3>
        <a:accent4>
          <a:srgbClr val="DADA00"/>
        </a:accent4>
        <a:accent5>
          <a:srgbClr val="CFAEAD"/>
        </a:accent5>
        <a:accent6>
          <a:srgbClr val="464D77"/>
        </a:accent6>
        <a:hlink>
          <a:srgbClr val="E5A254"/>
        </a:hlink>
        <a:folHlink>
          <a:srgbClr val="EC84DB"/>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HD:Documents:CD Backups:Office 2004 Mac:Microsoft Office 2004:Templates:Presentations:Designs:Lightbar</Template>
  <TotalTime>21472</TotalTime>
  <Words>6569</Words>
  <Application>Microsoft Macintosh PowerPoint</Application>
  <PresentationFormat>On-screen Show (4:3)</PresentationFormat>
  <Paragraphs>641</Paragraphs>
  <Slides>92</Slides>
  <Notes>79</Notes>
  <HiddenSlides>0</HiddenSlides>
  <MMClips>0</MMClips>
  <ScaleCrop>false</ScaleCrop>
  <HeadingPairs>
    <vt:vector size="8" baseType="variant">
      <vt:variant>
        <vt:lpstr>Fonts Used</vt:lpstr>
      </vt:variant>
      <vt:variant>
        <vt:i4>21</vt:i4>
      </vt:variant>
      <vt:variant>
        <vt:lpstr>Theme</vt:lpstr>
      </vt:variant>
      <vt:variant>
        <vt:i4>40</vt:i4>
      </vt:variant>
      <vt:variant>
        <vt:lpstr>Embedded OLE Servers</vt:lpstr>
      </vt:variant>
      <vt:variant>
        <vt:i4>1</vt:i4>
      </vt:variant>
      <vt:variant>
        <vt:lpstr>Slide Titles</vt:lpstr>
      </vt:variant>
      <vt:variant>
        <vt:i4>92</vt:i4>
      </vt:variant>
    </vt:vector>
  </HeadingPairs>
  <TitlesOfParts>
    <vt:vector size="154" baseType="lpstr">
      <vt:lpstr>Olivia Brush</vt:lpstr>
      <vt:lpstr>Sand</vt:lpstr>
      <vt:lpstr>Arial</vt:lpstr>
      <vt:lpstr>Arial Black</vt:lpstr>
      <vt:lpstr>Arial Narrow</vt:lpstr>
      <vt:lpstr>Bwhebb</vt:lpstr>
      <vt:lpstr>Calibri</vt:lpstr>
      <vt:lpstr>Century Gothic</vt:lpstr>
      <vt:lpstr>Comic Sans MS</vt:lpstr>
      <vt:lpstr>Copperplate Gothic Light</vt:lpstr>
      <vt:lpstr>Impact</vt:lpstr>
      <vt:lpstr>Lucida Grande</vt:lpstr>
      <vt:lpstr>Lucida Handwriting</vt:lpstr>
      <vt:lpstr>Monotype Sorts</vt:lpstr>
      <vt:lpstr>Rockwell Extra Bold</vt:lpstr>
      <vt:lpstr>Tahoma</vt:lpstr>
      <vt:lpstr>Times</vt:lpstr>
      <vt:lpstr>Times New Roman</vt:lpstr>
      <vt:lpstr>Trebuchet MS</vt:lpstr>
      <vt:lpstr>Verdana</vt:lpstr>
      <vt:lpstr>Wingdings</vt:lpstr>
      <vt:lpstr>Desk Lamp</vt:lpstr>
      <vt:lpstr>Default Design</vt:lpstr>
      <vt:lpstr>Textured</vt:lpstr>
      <vt:lpstr>Zig Zag</vt:lpstr>
      <vt:lpstr>Blank Presentation</vt:lpstr>
      <vt:lpstr>1_Blank Presentation</vt:lpstr>
      <vt:lpstr>1_Orbit</vt:lpstr>
      <vt:lpstr>Balance</vt:lpstr>
      <vt:lpstr>2_Textured</vt:lpstr>
      <vt:lpstr>1_Refined</vt:lpstr>
      <vt:lpstr>1_Water and Light</vt:lpstr>
      <vt:lpstr>Beach</vt:lpstr>
      <vt:lpstr>1_Lightbar</vt:lpstr>
      <vt:lpstr>5_Blank Presentation</vt:lpstr>
      <vt:lpstr>2_Balance</vt:lpstr>
      <vt:lpstr>2_Orbit</vt:lpstr>
      <vt:lpstr>1_Desk Lamp</vt:lpstr>
      <vt:lpstr>2_Desk Lamp</vt:lpstr>
      <vt:lpstr>3_Desk Lamp</vt:lpstr>
      <vt:lpstr>Northern Lights</vt:lpstr>
      <vt:lpstr>Water and Light</vt:lpstr>
      <vt:lpstr>2_Ocean</vt:lpstr>
      <vt:lpstr>Ocean</vt:lpstr>
      <vt:lpstr>4_Textured</vt:lpstr>
      <vt:lpstr>1_Warp</vt:lpstr>
      <vt:lpstr>Satin Taupe</vt:lpstr>
      <vt:lpstr>2_Northern Lights</vt:lpstr>
      <vt:lpstr>4_Desk Lamp</vt:lpstr>
      <vt:lpstr>7_Default Design</vt:lpstr>
      <vt:lpstr>1_Starfish</vt:lpstr>
      <vt:lpstr>3_Refined</vt:lpstr>
      <vt:lpstr>6_Textured</vt:lpstr>
      <vt:lpstr>Borealis</vt:lpstr>
      <vt:lpstr>2_Lilies</vt:lpstr>
      <vt:lpstr>1_Marble Top</vt:lpstr>
      <vt:lpstr>6_Blank Presentation</vt:lpstr>
      <vt:lpstr>4_Orbit</vt:lpstr>
      <vt:lpstr>49_Blank Presentation</vt:lpstr>
      <vt:lpstr>7_Blank Presentation</vt:lpstr>
      <vt:lpstr>1_Bright Balloons</vt:lpstr>
      <vt:lpstr>Slide</vt:lpstr>
      <vt:lpstr>Be Caring</vt:lpstr>
      <vt:lpstr>A missed opportunity</vt:lpstr>
      <vt:lpstr>Do you care for people?</vt:lpstr>
      <vt:lpstr>How does God want us to respond to unresponsive people?</vt:lpstr>
      <vt:lpstr>The Twelve</vt:lpstr>
      <vt:lpstr>Minor Prophets—Major Points</vt:lpstr>
      <vt:lpstr>Title Slide</vt:lpstr>
      <vt:lpstr>Unique Elements in Jonah</vt:lpstr>
      <vt:lpstr>"Go! No! So Row!"   Jonah 1</vt:lpstr>
      <vt:lpstr>Jonah 1: Go!</vt:lpstr>
      <vt:lpstr>Assyrian Brutality</vt:lpstr>
      <vt:lpstr>Treatment of Captured Kings</vt:lpstr>
      <vt:lpstr>Esarhaddon's Ego (660 BC)</vt:lpstr>
      <vt:lpstr>Assyrian Expansion</vt:lpstr>
      <vt:lpstr>The Setting: Assyrian Might</vt:lpstr>
      <vt:lpstr>Expansion under Jeroboam II</vt:lpstr>
      <vt:lpstr>God loves you and offers a wonderful plan for your life?</vt:lpstr>
      <vt:lpstr>What a Message…</vt:lpstr>
      <vt:lpstr>Jonah 1: Go!  No!</vt:lpstr>
      <vt:lpstr>Where would Jonah go?</vt:lpstr>
      <vt:lpstr>Joppa was an important seaport</vt:lpstr>
      <vt:lpstr>Jonah 1: Go!  No!  So Row!</vt:lpstr>
      <vt:lpstr>Raging Sea</vt:lpstr>
      <vt:lpstr>Ship Threatened to Break</vt:lpstr>
      <vt:lpstr>Cargo Overboard</vt:lpstr>
      <vt:lpstr>Jonah Sleeping</vt:lpstr>
      <vt:lpstr>Black</vt:lpstr>
      <vt:lpstr>Sailors Rowing</vt:lpstr>
      <vt:lpstr>Jonah Overboard</vt:lpstr>
      <vt:lpstr>God often used invasions of His people to convert the invaders!</vt:lpstr>
      <vt:lpstr>Main Idea of Jonah 1</vt:lpstr>
      <vt:lpstr>The Ten Million Dollar Question</vt:lpstr>
      <vt:lpstr>"Lo!" Jonah 2</vt:lpstr>
      <vt:lpstr>Huge Fish?</vt:lpstr>
      <vt:lpstr>Inside the Fish</vt:lpstr>
      <vt:lpstr>Inside the Fish</vt:lpstr>
      <vt:lpstr>Black</vt:lpstr>
      <vt:lpstr>Jonah thanked God for delivering him from drowning (1:17–2:10)</vt:lpstr>
      <vt:lpstr>Judgment?</vt:lpstr>
      <vt:lpstr>Thanksgiving Psalm</vt:lpstr>
      <vt:lpstr>Thanksgiving Psalm</vt:lpstr>
      <vt:lpstr>Thanksgiving Psalm</vt:lpstr>
      <vt:lpstr>"Down" in Jonah</vt:lpstr>
      <vt:lpstr>Thanksgiving Psalm</vt:lpstr>
      <vt:lpstr>Jonah's Vow</vt:lpstr>
      <vt:lpstr>The Result?  Jonah Vomited</vt:lpstr>
      <vt:lpstr>The Ten Million Dollar Question</vt:lpstr>
      <vt:lpstr>We should thank God that He spares us despite our disobedience</vt:lpstr>
      <vt:lpstr>Distinguishing some key terms…</vt:lpstr>
      <vt:lpstr>The Big Idea</vt:lpstr>
      <vt:lpstr>"Go! Yo! Whoa!"   Jonah 3</vt:lpstr>
      <vt:lpstr>Success - Failure</vt:lpstr>
      <vt:lpstr>Do you fear</vt:lpstr>
      <vt:lpstr>Many Fear Evangelism!</vt:lpstr>
      <vt:lpstr>How does God look at failure–especially in evangelism?</vt:lpstr>
      <vt:lpstr>Jonah failed to go at first</vt:lpstr>
      <vt:lpstr>Jonah 3: Go!</vt:lpstr>
      <vt:lpstr>"You cannot find a single place in Scripture where a man was ever sent to do a work in which he failed"</vt:lpstr>
      <vt:lpstr>The God of the "Second Chance"</vt:lpstr>
      <vt:lpstr>Failure is an event—Not a person</vt:lpstr>
      <vt:lpstr>Jonah 3: Go!  Yo!</vt:lpstr>
      <vt:lpstr>The Nineveh Metropolis</vt:lpstr>
      <vt:lpstr>"Now 40 days and Nineveh overturned!"  (Hebrew message in 5 words)</vt:lpstr>
      <vt:lpstr>Jonah 3: Go!  Yo!  Whoa!</vt:lpstr>
      <vt:lpstr>"What did I do?"</vt:lpstr>
      <vt:lpstr>Jonah in Wonderland?</vt:lpstr>
      <vt:lpstr>Preparation for Repentance?</vt:lpstr>
      <vt:lpstr>People are more responsive than you think!</vt:lpstr>
      <vt:lpstr>Book Chart</vt:lpstr>
      <vt:lpstr>"Oh, No!" Jonah 4</vt:lpstr>
      <vt:lpstr>Jonah got uptight about things and forgot about people (4:1-9).</vt:lpstr>
      <vt:lpstr>A.  God's concern was for Nineveh, but its salvation made Jonah angry (4:1-4).</vt:lpstr>
      <vt:lpstr>Dear God, I beg you!</vt:lpstr>
      <vt:lpstr>Hudson Taylor</vt:lpstr>
      <vt:lpstr>Jonah Pouted</vt:lpstr>
      <vt:lpstr>Jonah went to the east of the city</vt:lpstr>
      <vt:lpstr>Why did Jonah sit east of the city?</vt:lpstr>
      <vt:lpstr>Feast of Tabernacles (Shelters)</vt:lpstr>
      <vt:lpstr>Attack &amp; Burn</vt:lpstr>
      <vt:lpstr>A play on words</vt:lpstr>
      <vt:lpstr>Attack &amp; Burn!</vt:lpstr>
      <vt:lpstr>What a turn of events…</vt:lpstr>
      <vt:lpstr>Put people over things (4:10-11)</vt:lpstr>
      <vt:lpstr>Things? or People?</vt:lpstr>
      <vt:lpstr>4:10 NLT </vt:lpstr>
      <vt:lpstr>Only Three Things are Eternal</vt:lpstr>
      <vt:lpstr>Shouldn't I have pity on the 120,000 people of Nineveh?</vt:lpstr>
      <vt:lpstr>How can you have God's compassion for people?</vt:lpstr>
      <vt:lpstr>The Point of Jonah: </vt:lpstr>
      <vt:lpstr>Thought Questions</vt:lpstr>
      <vt:lpstr>Black</vt:lpstr>
      <vt:lpstr>OT Sermons link at BibleStudyDownloads.org</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Grace To</dc:creator>
  <cp:lastModifiedBy>Rick Griffith</cp:lastModifiedBy>
  <cp:revision>524</cp:revision>
  <dcterms:created xsi:type="dcterms:W3CDTF">2009-09-24T00:05:00Z</dcterms:created>
  <dcterms:modified xsi:type="dcterms:W3CDTF">2022-06-11T09:17:32Z</dcterms:modified>
</cp:coreProperties>
</file>